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75" r:id="rId5"/>
    <p:sldId id="276" r:id="rId6"/>
    <p:sldId id="277" r:id="rId7"/>
    <p:sldId id="278" r:id="rId8"/>
    <p:sldId id="267" r:id="rId9"/>
    <p:sldId id="284" r:id="rId10"/>
    <p:sldId id="290" r:id="rId11"/>
    <p:sldId id="282" r:id="rId12"/>
    <p:sldId id="295" r:id="rId13"/>
    <p:sldId id="296" r:id="rId14"/>
    <p:sldId id="297" r:id="rId15"/>
    <p:sldId id="299" r:id="rId16"/>
    <p:sldId id="298" r:id="rId17"/>
    <p:sldId id="287" r:id="rId18"/>
    <p:sldId id="280" r:id="rId19"/>
    <p:sldId id="286" r:id="rId20"/>
    <p:sldId id="262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게스트 사용자" initials="게사" lastIdx="4" clrIdx="0">
    <p:extLst>
      <p:ext uri="{19B8F6BF-5375-455C-9EA6-DF929625EA0E}">
        <p15:presenceInfo xmlns:p15="http://schemas.microsoft.com/office/powerpoint/2012/main" userId="S::urn:spo:anon#77bb4567a0384603578db143e82f3ed066d9dff80499d8dc96d1050174642578::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13E7"/>
    <a:srgbClr val="5F5FFF"/>
    <a:srgbClr val="262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05105-22B8-479E-BA8B-A74772A01B2A}" v="68" dt="2020-10-27T06:19:11.591"/>
    <p1510:client id="{205BA0C9-8072-401A-BCAC-B43B1A5D1D7D}" v="57" dt="2020-10-26T07:55:02.598"/>
    <p1510:client id="{24D8BFB8-F047-5A04-DFD1-590D44195873}" v="157" dt="2020-10-30T03:00:24.150"/>
    <p1510:client id="{3FF21012-34AA-4A01-B8EC-83859CD7CDD3}" v="510" dt="2020-10-28T10:39:05.858"/>
    <p1510:client id="{4987E61D-0ED0-4D64-851F-C00D5D9C6952}" v="4" dt="2020-10-25T11:49:14.976"/>
    <p1510:client id="{5D5AA0EC-CDE7-477B-B343-AD33ACBCE8D4}" v="897" dt="2020-10-25T05:56:59.141"/>
    <p1510:client id="{699FC50B-7494-4B34-84D0-834FF724761F}" v="142" dt="2020-10-24T10:06:37.914"/>
    <p1510:client id="{6A2EC85C-5481-437F-ABDA-ADBA4B70A973}" v="659" dt="2020-10-31T01:02:31.319"/>
    <p1510:client id="{6DED6CBA-2D9C-45A3-8C7A-CF777F64B25B}" v="785" dt="2020-10-25T06:25:32.991"/>
    <p1510:client id="{72637F99-7C1D-4F75-8A6D-67B35428AA91}" v="2" dt="2020-10-29T03:41:45.220"/>
    <p1510:client id="{74084072-7DCA-621A-DDDF-B36A710A5C74}" v="435" dt="2020-10-31T09:46:07.397"/>
    <p1510:client id="{7E7D7335-7170-7854-0681-B636181BE26A}" v="2" dt="2020-10-17T07:33:18.121"/>
    <p1510:client id="{9254558A-B04A-4717-A421-D108A4F49930}" v="186" dt="2020-10-29T05:31:00.466"/>
    <p1510:client id="{97170624-C131-47B1-85BD-1B3CB7E45976}" v="5" dt="2020-10-25T09:59:12.467"/>
    <p1510:client id="{9ECAF103-6C10-785D-40E2-9E75502E0BB0}" v="202" dt="2020-10-29T11:28:25.431"/>
    <p1510:client id="{A4518F1F-E4A4-44C7-93C2-747E2D42F9FB}" v="122" dt="2020-10-30T02:00:18.848"/>
    <p1510:client id="{AE52982C-227D-0489-AF1F-17DFF5D27C22}" v="188" dt="2020-10-28T11:06:51.711"/>
    <p1510:client id="{B109F8DE-87B5-4663-9C0E-417FD87C6EEB}" v="250" dt="2020-10-28T11:20:16.218"/>
    <p1510:client id="{B6552EBD-7D36-4E4E-B18B-557BA2CEE08F}" v="397" dt="2020-10-29T11:18:04.134"/>
    <p1510:client id="{B95C103A-26E3-4587-8A96-80913F63DEE1}" v="10" dt="2020-10-29T09:43:09.920"/>
    <p1510:client id="{B984891D-D0D4-422C-896A-424E0D9D5C08}" v="24" dt="2020-10-31T11:11:55.738"/>
    <p1510:client id="{BD118381-ED59-4509-8506-6AF042B7E254}" v="97" dt="2020-10-27T01:43:19.792"/>
    <p1510:client id="{D06A7CE3-C11F-48A2-B52A-C0C53D847049}" v="147" dt="2020-10-28T10:55:48.669"/>
    <p1510:client id="{DA5704EE-16EB-FCCA-1384-C18EF758FDAE}" v="235" dt="2020-10-24T07:58:16.566"/>
    <p1510:client id="{DFB18CE6-0934-493E-A892-BEA2CCC6FFC7}" v="89" dt="2020-10-26T04:17:40.142"/>
    <p1510:client id="{E2FA71D9-F990-EC39-DA41-10B8175196B7}" v="6" dt="2020-10-31T08:47:30.908"/>
    <p1510:client id="{F4C30F55-0D68-4D57-8785-1F893A36D350}" v="142" dt="2020-10-24T07:40:17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565D85-C2A4-41C2-882B-0B6B01FED78B}"/>
              </a:ext>
            </a:extLst>
          </p:cNvPr>
          <p:cNvSpPr txBox="1"/>
          <p:nvPr/>
        </p:nvSpPr>
        <p:spPr>
          <a:xfrm>
            <a:off x="418214" y="1162493"/>
            <a:ext cx="5897525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Yu Gothic UI Light"/>
                <a:ea typeface="맑은 고딕"/>
              </a:rPr>
              <a:t>자동 모자이크 웹서비스,</a:t>
            </a:r>
            <a:endParaRPr lang="ko-KR" sz="2400">
              <a:solidFill>
                <a:schemeClr val="bg1"/>
              </a:solidFill>
              <a:latin typeface="Yu Gothic UI Light"/>
              <a:ea typeface="맑은 고딕"/>
            </a:endParaRPr>
          </a:p>
          <a:p>
            <a:r>
              <a:rPr lang="ko-KR" altLang="en-US" sz="5400" err="1">
                <a:solidFill>
                  <a:schemeClr val="bg1"/>
                </a:solidFill>
                <a:latin typeface="Yu Gothic UI Semibold"/>
                <a:ea typeface="맑은 고딕"/>
              </a:rPr>
              <a:t>Blur</a:t>
            </a:r>
            <a:r>
              <a:rPr lang="ko-KR" altLang="en-US" sz="5400">
                <a:solidFill>
                  <a:schemeClr val="bg1"/>
                </a:solidFill>
                <a:latin typeface="Yu Gothic UI Semibold"/>
                <a:ea typeface="맑은 고딕"/>
              </a:rPr>
              <a:t> </a:t>
            </a:r>
            <a:r>
              <a:rPr lang="ko-KR" altLang="en-US" sz="5400" err="1">
                <a:solidFill>
                  <a:schemeClr val="bg1"/>
                </a:solidFill>
                <a:latin typeface="Yu Gothic UI Semibold"/>
                <a:ea typeface="맑은 고딕"/>
              </a:rPr>
              <a:t>Pencil</a:t>
            </a:r>
            <a:endParaRPr lang="ko-KR" altLang="en-US" sz="5400">
              <a:solidFill>
                <a:schemeClr val="bg1"/>
              </a:solidFill>
              <a:latin typeface="Yu Gothic UI Semibold"/>
              <a:ea typeface="맑은 고딕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9E27593-22A3-42F0-93F1-AD2E9198F961}"/>
              </a:ext>
            </a:extLst>
          </p:cNvPr>
          <p:cNvCxnSpPr/>
          <p:nvPr/>
        </p:nvCxnSpPr>
        <p:spPr>
          <a:xfrm flipV="1">
            <a:off x="305906" y="1014744"/>
            <a:ext cx="318976" cy="283536"/>
          </a:xfrm>
          <a:prstGeom prst="straightConnector1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AC21B4-4266-401A-8FF8-75805A816555}"/>
              </a:ext>
            </a:extLst>
          </p:cNvPr>
          <p:cNvSpPr txBox="1"/>
          <p:nvPr/>
        </p:nvSpPr>
        <p:spPr>
          <a:xfrm>
            <a:off x="418214" y="5681330"/>
            <a:ext cx="414315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  <a:ea typeface="맑은 고딕"/>
              </a:rPr>
              <a:t>곤뇽4</a:t>
            </a:r>
          </a:p>
          <a:p>
            <a:r>
              <a:rPr lang="ko-KR" sz="1200" b="1">
                <a:solidFill>
                  <a:schemeClr val="bg1"/>
                </a:solidFill>
                <a:ea typeface="+mn-lt"/>
                <a:cs typeface="+mn-lt"/>
              </a:rPr>
              <a:t>멘토</a:t>
            </a:r>
            <a:r>
              <a:rPr lang="ko-KR" sz="1200">
                <a:solidFill>
                  <a:schemeClr val="bg1"/>
                </a:solidFill>
                <a:ea typeface="+mn-lt"/>
                <a:cs typeface="+mn-lt"/>
              </a:rPr>
              <a:t> | 장기영</a:t>
            </a:r>
            <a:endParaRPr lang="ko-KR" sz="1200" b="1">
              <a:solidFill>
                <a:schemeClr val="bg1"/>
              </a:solidFill>
              <a:ea typeface="맑은 고딕"/>
            </a:endParaRPr>
          </a:p>
          <a:p>
            <a:r>
              <a:rPr lang="ko-KR" sz="1200" b="1">
                <a:solidFill>
                  <a:schemeClr val="bg1"/>
                </a:solidFill>
                <a:ea typeface="+mn-lt"/>
                <a:cs typeface="+mn-lt"/>
              </a:rPr>
              <a:t>구성원</a:t>
            </a:r>
            <a:r>
              <a:rPr lang="ko-KR" sz="1200">
                <a:solidFill>
                  <a:schemeClr val="bg1"/>
                </a:solidFill>
                <a:ea typeface="+mn-lt"/>
                <a:cs typeface="+mn-lt"/>
              </a:rPr>
              <a:t> | 김현재, </a:t>
            </a:r>
            <a:r>
              <a:rPr lang="ko-KR" sz="1200" err="1">
                <a:solidFill>
                  <a:schemeClr val="bg1"/>
                </a:solidFill>
                <a:ea typeface="+mn-lt"/>
                <a:cs typeface="+mn-lt"/>
              </a:rPr>
              <a:t>강예찬</a:t>
            </a:r>
            <a:r>
              <a:rPr lang="ko-KR" sz="1200">
                <a:solidFill>
                  <a:schemeClr val="bg1"/>
                </a:solidFill>
                <a:ea typeface="+mn-lt"/>
                <a:cs typeface="+mn-lt"/>
              </a:rPr>
              <a:t>, 배성준, </a:t>
            </a:r>
            <a:r>
              <a:rPr lang="ko-KR" sz="1200" err="1">
                <a:solidFill>
                  <a:schemeClr val="bg1"/>
                </a:solidFill>
                <a:ea typeface="+mn-lt"/>
                <a:cs typeface="+mn-lt"/>
              </a:rPr>
              <a:t>홍승표</a:t>
            </a:r>
            <a:endParaRPr lang="ko-KR" sz="1200">
              <a:solidFill>
                <a:schemeClr val="bg1"/>
              </a:solidFill>
              <a:ea typeface="맑은 고딕"/>
            </a:endParaRPr>
          </a:p>
        </p:txBody>
      </p:sp>
      <p:pic>
        <p:nvPicPr>
          <p:cNvPr id="4" name="그림 7">
            <a:extLst>
              <a:ext uri="{FF2B5EF4-FFF2-40B4-BE49-F238E27FC236}">
                <a16:creationId xmlns:a16="http://schemas.microsoft.com/office/drawing/2014/main" id="{777E3487-0167-4EC0-A345-093BCBCF1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030" y="977423"/>
            <a:ext cx="3956755" cy="49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Teams, PowerPoint&#10;&#10;Description automatically generated">
            <a:extLst>
              <a:ext uri="{FF2B5EF4-FFF2-40B4-BE49-F238E27FC236}">
                <a16:creationId xmlns:a16="http://schemas.microsoft.com/office/drawing/2014/main" id="{D100BD0F-BCB8-438F-A438-5CF1F53E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9" y="3113"/>
            <a:ext cx="12195858" cy="6851773"/>
          </a:xfrm>
          <a:prstGeom prst="rect">
            <a:avLst/>
          </a:prstGeom>
        </p:spPr>
      </p:pic>
      <p:pic>
        <p:nvPicPr>
          <p:cNvPr id="6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831C3E-FAB2-44A5-AE63-603557E4A7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84" t="30661" r="24671" b="30889"/>
          <a:stretch/>
        </p:blipFill>
        <p:spPr>
          <a:xfrm>
            <a:off x="4830501" y="1703648"/>
            <a:ext cx="4361184" cy="2938661"/>
          </a:xfrm>
          <a:prstGeom prst="rect">
            <a:avLst/>
          </a:prstGeom>
        </p:spPr>
      </p:pic>
      <p:pic>
        <p:nvPicPr>
          <p:cNvPr id="10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61EEAA-53A0-43C5-BAE6-13382D21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29" y="3867"/>
            <a:ext cx="12195858" cy="681168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7E6F45A-F01B-4BA8-9ADA-278B710DC308}"/>
              </a:ext>
            </a:extLst>
          </p:cNvPr>
          <p:cNvGrpSpPr/>
          <p:nvPr/>
        </p:nvGrpSpPr>
        <p:grpSpPr>
          <a:xfrm>
            <a:off x="-483130" y="5154707"/>
            <a:ext cx="6237130" cy="1102658"/>
            <a:chOff x="-474165" y="4957483"/>
            <a:chExt cx="6237130" cy="1102658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775E9378-0535-43A0-B3B9-54E667770BBE}"/>
                </a:ext>
              </a:extLst>
            </p:cNvPr>
            <p:cNvSpPr/>
            <p:nvPr/>
          </p:nvSpPr>
          <p:spPr>
            <a:xfrm flipV="1">
              <a:off x="-474165" y="4957483"/>
              <a:ext cx="6230470" cy="110265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0BBE60-745F-4C3F-81AA-0CAB592C4549}"/>
                </a:ext>
              </a:extLst>
            </p:cNvPr>
            <p:cNvSpPr txBox="1"/>
            <p:nvPr/>
          </p:nvSpPr>
          <p:spPr>
            <a:xfrm>
              <a:off x="134381" y="5002306"/>
              <a:ext cx="5628584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 b="1">
                  <a:solidFill>
                    <a:srgbClr val="4B13E7"/>
                  </a:solidFill>
                  <a:latin typeface="Malgun Gothic"/>
                  <a:ea typeface="+mn-lt"/>
                  <a:cs typeface="+mn-lt"/>
                </a:rPr>
                <a:t>#Step 1</a:t>
              </a:r>
              <a:endParaRPr lang="ko-KR" sz="2000">
                <a:solidFill>
                  <a:srgbClr val="4B13E7"/>
                </a:solidFill>
                <a:latin typeface="Malgun Gothic"/>
                <a:ea typeface="Malgun Gothic"/>
                <a:cs typeface="+mn-lt"/>
              </a:endParaRPr>
            </a:p>
            <a:p>
              <a:r>
                <a:rPr lang="en-US" altLang="ko-KR" sz="4000" b="1" err="1">
                  <a:solidFill>
                    <a:srgbClr val="4B13E7"/>
                  </a:solidFill>
                  <a:latin typeface="Malgun Gothic"/>
                  <a:ea typeface="맑은 고딕"/>
                </a:rPr>
                <a:t>이미지를</a:t>
              </a:r>
              <a:r>
                <a:rPr lang="en-US" altLang="ko-KR" sz="4000" b="1">
                  <a:solidFill>
                    <a:srgbClr val="4B13E7"/>
                  </a:solidFill>
                  <a:latin typeface="Malgun Gothic"/>
                  <a:ea typeface="맑은 고딕"/>
                </a:rPr>
                <a:t> </a:t>
              </a:r>
              <a:r>
                <a:rPr lang="en-US" altLang="ko-KR" sz="4000" b="1" err="1">
                  <a:solidFill>
                    <a:srgbClr val="4B13E7"/>
                  </a:solidFill>
                  <a:latin typeface="Malgun Gothic"/>
                  <a:ea typeface="맑은 고딕"/>
                </a:rPr>
                <a:t>드래그한다</a:t>
              </a:r>
              <a:endParaRPr lang="ko-KR" altLang="en-US" sz="4000" b="1">
                <a:solidFill>
                  <a:srgbClr val="4B13E7"/>
                </a:solidFill>
                <a:latin typeface="Malgun Gothic"/>
                <a:ea typeface="Malgun Gothic"/>
              </a:endParaRPr>
            </a:p>
          </p:txBody>
        </p:sp>
      </p:grpSp>
      <p:sp>
        <p:nvSpPr>
          <p:cNvPr id="14" name="TextBox 1">
            <a:extLst>
              <a:ext uri="{FF2B5EF4-FFF2-40B4-BE49-F238E27FC236}">
                <a16:creationId xmlns:a16="http://schemas.microsoft.com/office/drawing/2014/main" id="{3ADD157B-0B55-4B72-9773-F9463AF17087}"/>
              </a:ext>
            </a:extLst>
          </p:cNvPr>
          <p:cNvSpPr txBox="1"/>
          <p:nvPr/>
        </p:nvSpPr>
        <p:spPr>
          <a:xfrm>
            <a:off x="8928848" y="6553201"/>
            <a:ext cx="326315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b="1">
                <a:solidFill>
                  <a:srgbClr val="4B13E7"/>
                </a:solidFill>
                <a:ea typeface="맑은 고딕"/>
              </a:rPr>
              <a:t>※ 실제 데모 사이트 스크린샷입니다.</a:t>
            </a:r>
            <a:endParaRPr lang="ko-KR" sz="1400" b="1">
              <a:solidFill>
                <a:srgbClr val="4B13E7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596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B2086502-1452-4FDB-A6EC-98AF3337D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" y="3892"/>
            <a:ext cx="12199344" cy="6841035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71F7E56-57E3-43E8-A311-9A96B3867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2" y="3973"/>
            <a:ext cx="12199344" cy="68133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EF610A-D58E-4A39-8B9C-374A86766071}"/>
              </a:ext>
            </a:extLst>
          </p:cNvPr>
          <p:cNvSpPr txBox="1"/>
          <p:nvPr/>
        </p:nvSpPr>
        <p:spPr>
          <a:xfrm>
            <a:off x="-521" y="336697"/>
            <a:ext cx="68926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2000" b="1">
              <a:solidFill>
                <a:srgbClr val="4B13E7"/>
              </a:solidFill>
              <a:latin typeface="Yu Gothic Medium"/>
              <a:ea typeface="맑은 고딕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BB1D1C-98F1-4CCD-AE10-B97AF9F8F31A}"/>
              </a:ext>
            </a:extLst>
          </p:cNvPr>
          <p:cNvSpPr txBox="1"/>
          <p:nvPr/>
        </p:nvSpPr>
        <p:spPr>
          <a:xfrm>
            <a:off x="8928848" y="6553201"/>
            <a:ext cx="326315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b="1">
                <a:solidFill>
                  <a:srgbClr val="4B13E7"/>
                </a:solidFill>
                <a:ea typeface="맑은 고딕"/>
              </a:rPr>
              <a:t>※ 실제 데모 사이트 스크린샷입니다.</a:t>
            </a:r>
            <a:endParaRPr lang="ko-KR" sz="1400" b="1">
              <a:solidFill>
                <a:srgbClr val="4B13E7"/>
              </a:solidFill>
              <a:ea typeface="맑은 고딕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20EE6CD-4BD0-4E11-B308-762C804EED02}"/>
              </a:ext>
            </a:extLst>
          </p:cNvPr>
          <p:cNvGrpSpPr/>
          <p:nvPr/>
        </p:nvGrpSpPr>
        <p:grpSpPr>
          <a:xfrm>
            <a:off x="-473949" y="5714731"/>
            <a:ext cx="7635624" cy="1102658"/>
            <a:chOff x="-474165" y="4957483"/>
            <a:chExt cx="7635624" cy="1102658"/>
          </a:xfrm>
        </p:grpSpPr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B8BF40BD-896A-40CA-9967-1F8FB2384FAE}"/>
                </a:ext>
              </a:extLst>
            </p:cNvPr>
            <p:cNvSpPr/>
            <p:nvPr/>
          </p:nvSpPr>
          <p:spPr>
            <a:xfrm flipV="1">
              <a:off x="-474165" y="4957483"/>
              <a:ext cx="7602070" cy="110265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59679D-9F96-4ED7-A461-AF64050BDFE7}"/>
                </a:ext>
              </a:extLst>
            </p:cNvPr>
            <p:cNvSpPr txBox="1"/>
            <p:nvPr/>
          </p:nvSpPr>
          <p:spPr>
            <a:xfrm>
              <a:off x="134381" y="5002306"/>
              <a:ext cx="7027078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 b="1">
                  <a:solidFill>
                    <a:srgbClr val="4B13E7"/>
                  </a:solidFill>
                  <a:latin typeface="Malgun Gothic"/>
                  <a:ea typeface="+mn-lt"/>
                  <a:cs typeface="+mn-lt"/>
                </a:rPr>
                <a:t>#Step 2</a:t>
              </a:r>
              <a:endParaRPr lang="ko-KR" sz="2000">
                <a:solidFill>
                  <a:srgbClr val="4B13E7"/>
                </a:solidFill>
                <a:latin typeface="Malgun Gothic"/>
                <a:ea typeface="Malgun Gothic"/>
                <a:cs typeface="+mn-lt"/>
              </a:endParaRPr>
            </a:p>
            <a:p>
              <a:r>
                <a:rPr lang="en-US" altLang="ko-KR" sz="4000" b="1" err="1">
                  <a:solidFill>
                    <a:srgbClr val="4B13E7"/>
                  </a:solidFill>
                  <a:latin typeface="Malgun Gothic"/>
                  <a:ea typeface="맑은 고딕"/>
                </a:rPr>
                <a:t>지우고</a:t>
              </a:r>
              <a:r>
                <a:rPr lang="en-US" altLang="ko-KR" sz="4000" b="1">
                  <a:solidFill>
                    <a:srgbClr val="4B13E7"/>
                  </a:solidFill>
                  <a:latin typeface="Malgun Gothic"/>
                  <a:ea typeface="맑은 고딕"/>
                </a:rPr>
                <a:t> </a:t>
              </a:r>
              <a:r>
                <a:rPr lang="en-US" altLang="ko-KR" sz="4000" b="1" err="1">
                  <a:solidFill>
                    <a:srgbClr val="4B13E7"/>
                  </a:solidFill>
                  <a:latin typeface="Malgun Gothic"/>
                  <a:ea typeface="맑은 고딕"/>
                </a:rPr>
                <a:t>싶은</a:t>
              </a:r>
              <a:r>
                <a:rPr lang="en-US" altLang="ko-KR" sz="4000" b="1">
                  <a:solidFill>
                    <a:srgbClr val="4B13E7"/>
                  </a:solidFill>
                  <a:latin typeface="Malgun Gothic"/>
                  <a:ea typeface="맑은 고딕"/>
                </a:rPr>
                <a:t> </a:t>
              </a:r>
              <a:r>
                <a:rPr lang="en-US" altLang="ko-KR" sz="4000" b="1" err="1">
                  <a:solidFill>
                    <a:srgbClr val="4B13E7"/>
                  </a:solidFill>
                  <a:latin typeface="Malgun Gothic"/>
                  <a:ea typeface="맑은 고딕"/>
                </a:rPr>
                <a:t>객체를</a:t>
              </a:r>
              <a:r>
                <a:rPr lang="en-US" altLang="ko-KR" sz="4000" b="1">
                  <a:solidFill>
                    <a:srgbClr val="4B13E7"/>
                  </a:solidFill>
                  <a:latin typeface="Malgun Gothic"/>
                  <a:ea typeface="맑은 고딕"/>
                </a:rPr>
                <a:t> </a:t>
              </a:r>
              <a:r>
                <a:rPr lang="en-US" altLang="ko-KR" sz="4000" b="1" err="1">
                  <a:solidFill>
                    <a:srgbClr val="4B13E7"/>
                  </a:solidFill>
                  <a:latin typeface="Malgun Gothic"/>
                  <a:ea typeface="맑은 고딕"/>
                </a:rPr>
                <a:t>선택한다</a:t>
              </a:r>
              <a:endParaRPr lang="en-US" altLang="ko-KR" sz="4000" b="1" err="1">
                <a:solidFill>
                  <a:srgbClr val="4B13E7"/>
                </a:solidFill>
                <a:latin typeface="맑은 고딕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895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BB4269D-5BB4-43A8-9BC3-EA38BF120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323" y="3615"/>
            <a:ext cx="12208525" cy="6848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EF610A-D58E-4A39-8B9C-374A86766071}"/>
              </a:ext>
            </a:extLst>
          </p:cNvPr>
          <p:cNvSpPr txBox="1"/>
          <p:nvPr/>
        </p:nvSpPr>
        <p:spPr>
          <a:xfrm>
            <a:off x="-521" y="336697"/>
            <a:ext cx="68926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altLang="ko-KR" sz="2000" b="1">
              <a:solidFill>
                <a:srgbClr val="4B13E7"/>
              </a:solidFill>
              <a:latin typeface="Yu Gothic Medium"/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3EF85-E6D2-4104-88A2-42786084AA5E}"/>
              </a:ext>
            </a:extLst>
          </p:cNvPr>
          <p:cNvSpPr txBox="1"/>
          <p:nvPr/>
        </p:nvSpPr>
        <p:spPr>
          <a:xfrm>
            <a:off x="8928848" y="6553201"/>
            <a:ext cx="326315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b="1">
                <a:solidFill>
                  <a:schemeClr val="bg1"/>
                </a:solidFill>
                <a:ea typeface="맑은 고딕"/>
              </a:rPr>
              <a:t>※ 실제 데모 사이트 스크린샷입니다.</a:t>
            </a:r>
            <a:endParaRPr lang="ko-KR" sz="1400" b="1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688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711DF6-4884-4889-94B8-C38EEDAF1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" y="4262"/>
            <a:ext cx="12199344" cy="685303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93949F7-043A-444C-A8F7-0CC752635129}"/>
              </a:ext>
            </a:extLst>
          </p:cNvPr>
          <p:cNvGrpSpPr/>
          <p:nvPr/>
        </p:nvGrpSpPr>
        <p:grpSpPr>
          <a:xfrm>
            <a:off x="-483130" y="5154707"/>
            <a:ext cx="2752165" cy="1102658"/>
            <a:chOff x="-474165" y="4957483"/>
            <a:chExt cx="2752165" cy="1102658"/>
          </a:xfrm>
        </p:grpSpPr>
        <p:sp>
          <p:nvSpPr>
            <p:cNvPr id="18" name="평행 사변형 17">
              <a:extLst>
                <a:ext uri="{FF2B5EF4-FFF2-40B4-BE49-F238E27FC236}">
                  <a16:creationId xmlns:a16="http://schemas.microsoft.com/office/drawing/2014/main" id="{98129465-B5E2-4C29-819E-B1CFADDFDAFE}"/>
                </a:ext>
              </a:extLst>
            </p:cNvPr>
            <p:cNvSpPr/>
            <p:nvPr/>
          </p:nvSpPr>
          <p:spPr>
            <a:xfrm flipV="1">
              <a:off x="-474165" y="4957483"/>
              <a:ext cx="2752165" cy="110265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9D1CBC-F0FC-49C7-833B-54868A6C1D4E}"/>
                </a:ext>
              </a:extLst>
            </p:cNvPr>
            <p:cNvSpPr txBox="1"/>
            <p:nvPr/>
          </p:nvSpPr>
          <p:spPr>
            <a:xfrm>
              <a:off x="134381" y="5002306"/>
              <a:ext cx="1836514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 b="1">
                  <a:solidFill>
                    <a:srgbClr val="4B13E7"/>
                  </a:solidFill>
                  <a:latin typeface="Malgun Gothic"/>
                  <a:ea typeface="+mn-lt"/>
                  <a:cs typeface="+mn-lt"/>
                </a:rPr>
                <a:t>#Step 3</a:t>
              </a:r>
              <a:endParaRPr lang="ko-KR" sz="2000">
                <a:solidFill>
                  <a:srgbClr val="4B13E7"/>
                </a:solidFill>
                <a:latin typeface="Malgun Gothic"/>
                <a:ea typeface="Malgun Gothic"/>
                <a:cs typeface="+mn-lt"/>
              </a:endParaRPr>
            </a:p>
            <a:p>
              <a:r>
                <a:rPr lang="en-US" altLang="ko-KR" sz="4000" b="1" err="1">
                  <a:solidFill>
                    <a:srgbClr val="4B13E7"/>
                  </a:solidFill>
                  <a:latin typeface="Malgun Gothic"/>
                  <a:ea typeface="맑은 고딕"/>
                </a:rPr>
                <a:t>끄읏</a:t>
              </a:r>
              <a:r>
                <a:rPr lang="en-US" altLang="ko-KR" sz="4000" b="1">
                  <a:solidFill>
                    <a:srgbClr val="4B13E7"/>
                  </a:solidFill>
                  <a:latin typeface="Malgun Gothic"/>
                  <a:ea typeface="맑은 고딕"/>
                </a:rPr>
                <a:t>!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77E3353-FC06-415D-A489-0B62F5D501E2}"/>
              </a:ext>
            </a:extLst>
          </p:cNvPr>
          <p:cNvSpPr txBox="1"/>
          <p:nvPr/>
        </p:nvSpPr>
        <p:spPr>
          <a:xfrm>
            <a:off x="8928848" y="6553201"/>
            <a:ext cx="326315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b="1">
                <a:solidFill>
                  <a:srgbClr val="4B13E7"/>
                </a:solidFill>
                <a:ea typeface="맑은 고딕"/>
              </a:rPr>
              <a:t>※ 실제 데모 사이트 스크린샷입니다.</a:t>
            </a:r>
            <a:endParaRPr lang="ko-KR" sz="1400" b="1">
              <a:solidFill>
                <a:srgbClr val="4B13E7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657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31CDA48-ABA6-4C42-9262-4723C9E1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" y="2989"/>
            <a:ext cx="12199344" cy="6852022"/>
          </a:xfrm>
          <a:prstGeom prst="rect">
            <a:avLst/>
          </a:prstGeom>
        </p:spPr>
      </p:pic>
      <p:pic>
        <p:nvPicPr>
          <p:cNvPr id="4" name="Picture 5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174D7DC4-E340-4765-888F-488293E8A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72" y="-4388"/>
            <a:ext cx="12199344" cy="6866776"/>
          </a:xfrm>
          <a:prstGeom prst="rect">
            <a:avLst/>
          </a:prstGeom>
        </p:spPr>
      </p:pic>
      <p:pic>
        <p:nvPicPr>
          <p:cNvPr id="6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19A3BBA-F2FD-47A6-BA5C-290C53EA0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72" y="3441"/>
            <a:ext cx="12199344" cy="679603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3705D19-9175-42FF-BCBD-EA2EE32CFBAC}"/>
              </a:ext>
            </a:extLst>
          </p:cNvPr>
          <p:cNvGrpSpPr/>
          <p:nvPr/>
        </p:nvGrpSpPr>
        <p:grpSpPr>
          <a:xfrm>
            <a:off x="-483130" y="5154707"/>
            <a:ext cx="4509247" cy="1102658"/>
            <a:chOff x="-474165" y="4957483"/>
            <a:chExt cx="4509247" cy="1102658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A2858EFB-26BE-49CA-8225-D2E4F36ED84D}"/>
                </a:ext>
              </a:extLst>
            </p:cNvPr>
            <p:cNvSpPr/>
            <p:nvPr/>
          </p:nvSpPr>
          <p:spPr>
            <a:xfrm flipV="1">
              <a:off x="-474165" y="4957483"/>
              <a:ext cx="4509247" cy="110265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45AE02-2E3C-4C82-BB04-6FE60C085F98}"/>
                </a:ext>
              </a:extLst>
            </p:cNvPr>
            <p:cNvSpPr txBox="1"/>
            <p:nvPr/>
          </p:nvSpPr>
          <p:spPr>
            <a:xfrm>
              <a:off x="134381" y="5002306"/>
              <a:ext cx="3719103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 b="1">
                  <a:solidFill>
                    <a:srgbClr val="4B13E7"/>
                  </a:solidFill>
                  <a:latin typeface="Malgun Gothic"/>
                  <a:ea typeface="+mn-lt"/>
                  <a:cs typeface="+mn-lt"/>
                </a:rPr>
                <a:t>#Bonus</a:t>
              </a:r>
              <a:endParaRPr lang="ko-KR" sz="2000">
                <a:solidFill>
                  <a:srgbClr val="4B13E7"/>
                </a:solidFill>
                <a:latin typeface="Malgun Gothic"/>
                <a:ea typeface="Malgun Gothic"/>
                <a:cs typeface="+mn-lt"/>
              </a:endParaRPr>
            </a:p>
            <a:p>
              <a:r>
                <a:rPr lang="en-US" altLang="ko-KR" sz="4000" b="1" err="1">
                  <a:solidFill>
                    <a:srgbClr val="4B13E7"/>
                  </a:solidFill>
                  <a:latin typeface="Malgun Gothic"/>
                  <a:ea typeface="맑은 고딕"/>
                </a:rPr>
                <a:t>예전</a:t>
              </a:r>
              <a:r>
                <a:rPr lang="en-US" altLang="ko-KR" sz="4000" b="1">
                  <a:solidFill>
                    <a:srgbClr val="4B13E7"/>
                  </a:solidFill>
                  <a:latin typeface="Malgun Gothic"/>
                  <a:ea typeface="맑은 고딕"/>
                </a:rPr>
                <a:t> </a:t>
              </a:r>
              <a:r>
                <a:rPr lang="en-US" altLang="ko-KR" sz="4000" b="1" err="1">
                  <a:solidFill>
                    <a:srgbClr val="4B13E7"/>
                  </a:solidFill>
                  <a:latin typeface="Malgun Gothic"/>
                  <a:ea typeface="맑은 고딕"/>
                </a:rPr>
                <a:t>기록까지</a:t>
              </a:r>
              <a:r>
                <a:rPr lang="en-US" altLang="ko-KR" sz="4000" b="1">
                  <a:solidFill>
                    <a:srgbClr val="4B13E7"/>
                  </a:solidFill>
                  <a:latin typeface="Malgun Gothic"/>
                  <a:ea typeface="맑은 고딕"/>
                </a:rPr>
                <a:t>!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FD1C743-636E-499F-990C-A7CFEADC1C2E}"/>
              </a:ext>
            </a:extLst>
          </p:cNvPr>
          <p:cNvSpPr txBox="1"/>
          <p:nvPr/>
        </p:nvSpPr>
        <p:spPr>
          <a:xfrm>
            <a:off x="8928848" y="6553201"/>
            <a:ext cx="326315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b="1">
                <a:solidFill>
                  <a:srgbClr val="4B13E7"/>
                </a:solidFill>
                <a:ea typeface="맑은 고딕"/>
              </a:rPr>
              <a:t>※ 실제 데모 사이트 스크린샷입니다.</a:t>
            </a:r>
            <a:endParaRPr lang="ko-KR" sz="1400" b="1">
              <a:solidFill>
                <a:srgbClr val="4B13E7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4118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8C6170-FA22-47B9-AB5A-09E81B023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" y="3277"/>
            <a:ext cx="12199344" cy="6851445"/>
          </a:xfrm>
          <a:prstGeom prst="rect">
            <a:avLst/>
          </a:prstGeom>
        </p:spPr>
      </p:pic>
      <p:pic>
        <p:nvPicPr>
          <p:cNvPr id="5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2EADF4E-C731-4AB5-A6DF-0C0D0BDD3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" t="9822" r="33" b="2840"/>
          <a:stretch/>
        </p:blipFill>
        <p:spPr>
          <a:xfrm>
            <a:off x="0" y="1147"/>
            <a:ext cx="12189670" cy="6857381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202C0C-D270-4F85-8023-05F6E6D2F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72" y="21351"/>
            <a:ext cx="12199344" cy="681529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3705D19-9175-42FF-BCBD-EA2EE32CFBAC}"/>
              </a:ext>
            </a:extLst>
          </p:cNvPr>
          <p:cNvGrpSpPr/>
          <p:nvPr/>
        </p:nvGrpSpPr>
        <p:grpSpPr>
          <a:xfrm>
            <a:off x="-483130" y="5154707"/>
            <a:ext cx="4509247" cy="1102658"/>
            <a:chOff x="-474165" y="4957483"/>
            <a:chExt cx="4509247" cy="1102658"/>
          </a:xfrm>
        </p:grpSpPr>
        <p:sp>
          <p:nvSpPr>
            <p:cNvPr id="13" name="평행 사변형 12">
              <a:extLst>
                <a:ext uri="{FF2B5EF4-FFF2-40B4-BE49-F238E27FC236}">
                  <a16:creationId xmlns:a16="http://schemas.microsoft.com/office/drawing/2014/main" id="{A2858EFB-26BE-49CA-8225-D2E4F36ED84D}"/>
                </a:ext>
              </a:extLst>
            </p:cNvPr>
            <p:cNvSpPr/>
            <p:nvPr/>
          </p:nvSpPr>
          <p:spPr>
            <a:xfrm flipV="1">
              <a:off x="-474165" y="4957483"/>
              <a:ext cx="4509247" cy="1102658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45AE02-2E3C-4C82-BB04-6FE60C085F98}"/>
                </a:ext>
              </a:extLst>
            </p:cNvPr>
            <p:cNvSpPr txBox="1"/>
            <p:nvPr/>
          </p:nvSpPr>
          <p:spPr>
            <a:xfrm>
              <a:off x="134381" y="5002306"/>
              <a:ext cx="3719103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 b="1">
                  <a:solidFill>
                    <a:srgbClr val="4B13E7"/>
                  </a:solidFill>
                  <a:latin typeface="Malgun Gothic"/>
                  <a:ea typeface="+mn-lt"/>
                  <a:cs typeface="+mn-lt"/>
                </a:rPr>
                <a:t>#Bonus</a:t>
              </a:r>
              <a:endParaRPr lang="ko-KR" sz="2000">
                <a:solidFill>
                  <a:srgbClr val="4B13E7"/>
                </a:solidFill>
                <a:latin typeface="Malgun Gothic"/>
                <a:ea typeface="Malgun Gothic"/>
                <a:cs typeface="+mn-lt"/>
              </a:endParaRPr>
            </a:p>
            <a:p>
              <a:r>
                <a:rPr lang="en-US" altLang="ko-KR" sz="4000" b="1" err="1">
                  <a:solidFill>
                    <a:srgbClr val="4B13E7"/>
                  </a:solidFill>
                  <a:latin typeface="Malgun Gothic"/>
                  <a:ea typeface="맑은 고딕"/>
                </a:rPr>
                <a:t>폴더</a:t>
              </a:r>
              <a:r>
                <a:rPr lang="en-US" altLang="ko-KR" sz="4000" b="1">
                  <a:solidFill>
                    <a:srgbClr val="4B13E7"/>
                  </a:solidFill>
                  <a:latin typeface="Malgun Gothic"/>
                  <a:ea typeface="맑은 고딕"/>
                </a:rPr>
                <a:t> </a:t>
              </a:r>
              <a:r>
                <a:rPr lang="en-US" altLang="ko-KR" sz="4000" b="1" err="1">
                  <a:solidFill>
                    <a:srgbClr val="4B13E7"/>
                  </a:solidFill>
                  <a:latin typeface="Malgun Gothic"/>
                  <a:ea typeface="맑은 고딕"/>
                </a:rPr>
                <a:t>작업도</a:t>
              </a:r>
              <a:r>
                <a:rPr lang="en-US" altLang="ko-KR" sz="4000" b="1">
                  <a:solidFill>
                    <a:srgbClr val="4B13E7"/>
                  </a:solidFill>
                  <a:latin typeface="Malgun Gothic"/>
                  <a:ea typeface="맑은 고딕"/>
                </a:rPr>
                <a:t>!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FD1C743-636E-499F-990C-A7CFEADC1C2E}"/>
              </a:ext>
            </a:extLst>
          </p:cNvPr>
          <p:cNvSpPr txBox="1"/>
          <p:nvPr/>
        </p:nvSpPr>
        <p:spPr>
          <a:xfrm>
            <a:off x="8928848" y="6553201"/>
            <a:ext cx="3263153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400" b="1">
                <a:solidFill>
                  <a:srgbClr val="4B13E7"/>
                </a:solidFill>
                <a:ea typeface="맑은 고딕"/>
              </a:rPr>
              <a:t>※ 실제 데모 사이트 스크린샷입니다.</a:t>
            </a:r>
            <a:endParaRPr lang="ko-KR" sz="1400" b="1">
              <a:solidFill>
                <a:srgbClr val="4B13E7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686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25E226E-5B62-4C17-BBCB-94E236BDC4F0}"/>
              </a:ext>
            </a:extLst>
          </p:cNvPr>
          <p:cNvSpPr txBox="1"/>
          <p:nvPr/>
        </p:nvSpPr>
        <p:spPr>
          <a:xfrm>
            <a:off x="3012141" y="4445055"/>
            <a:ext cx="61677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5400" b="1">
                <a:solidFill>
                  <a:srgbClr val="4B13E7"/>
                </a:solidFill>
                <a:ea typeface="맑은 고딕"/>
              </a:rPr>
              <a:t>EXAMPLE</a:t>
            </a:r>
            <a:endParaRPr lang="ko-KR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A5EA5915-2721-477D-8941-B303D671B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71" y="2212040"/>
            <a:ext cx="1497107" cy="18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5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F9FB642-49C2-4EAC-B0C2-9384FE09CE12}"/>
              </a:ext>
            </a:extLst>
          </p:cNvPr>
          <p:cNvSpPr txBox="1"/>
          <p:nvPr/>
        </p:nvSpPr>
        <p:spPr>
          <a:xfrm>
            <a:off x="241005" y="1967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rgbClr val="4B13E7"/>
                </a:solidFill>
                <a:ea typeface="맑은 고딕"/>
              </a:rPr>
              <a:t>Blur</a:t>
            </a:r>
            <a:r>
              <a:rPr lang="ko-KR" sz="1600" b="1">
                <a:solidFill>
                  <a:srgbClr val="4B13E7"/>
                </a:solidFill>
                <a:ea typeface="맑은 고딕"/>
              </a:rPr>
              <a:t> </a:t>
            </a:r>
            <a:r>
              <a:rPr lang="ko-KR" sz="1600" b="1" err="1">
                <a:solidFill>
                  <a:srgbClr val="4B13E7"/>
                </a:solidFill>
                <a:ea typeface="맑은 고딕"/>
              </a:rPr>
              <a:t>Pencil</a:t>
            </a:r>
            <a:endParaRPr lang="ko-KR" altLang="en-US" sz="1600" b="1">
              <a:ea typeface="맑은 고딕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EB991C6-5378-4036-88DE-B9CF8DA28DCC}"/>
              </a:ext>
            </a:extLst>
          </p:cNvPr>
          <p:cNvGrpSpPr/>
          <p:nvPr/>
        </p:nvGrpSpPr>
        <p:grpSpPr>
          <a:xfrm>
            <a:off x="832556" y="1343026"/>
            <a:ext cx="10526984" cy="5117534"/>
            <a:chOff x="846002" y="1343026"/>
            <a:chExt cx="10526984" cy="5117534"/>
          </a:xfrm>
        </p:grpSpPr>
        <p:pic>
          <p:nvPicPr>
            <p:cNvPr id="5" name="그림 4" descr="사람, 실외, 병, 자동차이(가) 표시된 사진&#10;&#10;자동 생성된 설명">
              <a:extLst>
                <a:ext uri="{FF2B5EF4-FFF2-40B4-BE49-F238E27FC236}">
                  <a16:creationId xmlns:a16="http://schemas.microsoft.com/office/drawing/2014/main" id="{3ED321A3-C240-4236-803E-15FFCFCCF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002" y="1343026"/>
              <a:ext cx="2940756" cy="3376413"/>
            </a:xfrm>
            <a:prstGeom prst="rect">
              <a:avLst/>
            </a:prstGeom>
          </p:spPr>
        </p:pic>
        <p:pic>
          <p:nvPicPr>
            <p:cNvPr id="7" name="그림 8" descr="사람, 실내, 남자, 젊은이(가) 표시된 사진&#10;&#10;자동 생성된 설명">
              <a:extLst>
                <a:ext uri="{FF2B5EF4-FFF2-40B4-BE49-F238E27FC236}">
                  <a16:creationId xmlns:a16="http://schemas.microsoft.com/office/drawing/2014/main" id="{A1FC29B2-A997-4637-8FA0-546C6F32E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3462" y="1347842"/>
              <a:ext cx="5389524" cy="2886407"/>
            </a:xfrm>
            <a:prstGeom prst="rect">
              <a:avLst/>
            </a:prstGeom>
          </p:spPr>
        </p:pic>
        <p:pic>
          <p:nvPicPr>
            <p:cNvPr id="9" name="그림 10" descr="실내, 침대, 방, 앉아있는이(가) 표시된 사진&#10;&#10;자동 생성된 설명">
              <a:extLst>
                <a:ext uri="{FF2B5EF4-FFF2-40B4-BE49-F238E27FC236}">
                  <a16:creationId xmlns:a16="http://schemas.microsoft.com/office/drawing/2014/main" id="{00315B51-6FF8-451A-A44B-BAA560EFC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0476" y="4360034"/>
              <a:ext cx="3658125" cy="2100526"/>
            </a:xfrm>
            <a:prstGeom prst="rect">
              <a:avLst/>
            </a:prstGeom>
          </p:spPr>
        </p:pic>
        <p:pic>
          <p:nvPicPr>
            <p:cNvPr id="11" name="그림 12" descr="사람, 여자, 실외, 의류이(가) 표시된 사진&#10;&#10;자동 생성된 설명">
              <a:extLst>
                <a:ext uri="{FF2B5EF4-FFF2-40B4-BE49-F238E27FC236}">
                  <a16:creationId xmlns:a16="http://schemas.microsoft.com/office/drawing/2014/main" id="{EC9A201F-B62F-46D6-87D3-010346F12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8539" y="1343378"/>
              <a:ext cx="1905438" cy="2891837"/>
            </a:xfrm>
            <a:prstGeom prst="rect">
              <a:avLst/>
            </a:prstGeom>
          </p:spPr>
        </p:pic>
        <p:pic>
          <p:nvPicPr>
            <p:cNvPr id="13" name="그림 14" descr="사람, 실내, 쥐고있는, 손이(가) 표시된 사진&#10;&#10;자동 생성된 설명">
              <a:extLst>
                <a:ext uri="{FF2B5EF4-FFF2-40B4-BE49-F238E27FC236}">
                  <a16:creationId xmlns:a16="http://schemas.microsoft.com/office/drawing/2014/main" id="{4BC1903A-858F-4C88-8FE9-531BF93AB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8548" y="4789474"/>
              <a:ext cx="2940755" cy="1644092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0E67F4-39D0-46BB-AC61-401B65001C7D}"/>
              </a:ext>
            </a:extLst>
          </p:cNvPr>
          <p:cNvSpPr txBox="1"/>
          <p:nvPr/>
        </p:nvSpPr>
        <p:spPr>
          <a:xfrm>
            <a:off x="751993" y="6498891"/>
            <a:ext cx="51188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※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데모는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 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브랜드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로고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인식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모델로만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구현하였습니다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5C2FD5-2FDC-4774-900B-8D58AE40C960}"/>
              </a:ext>
            </a:extLst>
          </p:cNvPr>
          <p:cNvSpPr txBox="1"/>
          <p:nvPr/>
        </p:nvSpPr>
        <p:spPr>
          <a:xfrm>
            <a:off x="196703" y="489098"/>
            <a:ext cx="58975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4000" b="1" err="1">
                <a:solidFill>
                  <a:srgbClr val="4B13E7"/>
                </a:solidFill>
                <a:ea typeface="+mn-lt"/>
                <a:cs typeface="+mn-lt"/>
              </a:rPr>
              <a:t>Demo</a:t>
            </a:r>
            <a:r>
              <a:rPr lang="ko-KR" sz="4000" b="1">
                <a:solidFill>
                  <a:srgbClr val="4B13E7"/>
                </a:solidFill>
                <a:ea typeface="+mn-lt"/>
                <a:cs typeface="+mn-lt"/>
              </a:rPr>
              <a:t> </a:t>
            </a:r>
            <a:r>
              <a:rPr lang="ko-KR" sz="2400" b="1">
                <a:solidFill>
                  <a:srgbClr val="4B13E7"/>
                </a:solidFill>
                <a:ea typeface="+mn-lt"/>
                <a:cs typeface="+mn-lt"/>
              </a:rPr>
              <a:t>#</a:t>
            </a:r>
            <a:r>
              <a:rPr lang="en-US" altLang="ko-KR" sz="2400" b="1">
                <a:solidFill>
                  <a:srgbClr val="4B13E7"/>
                </a:solidFill>
                <a:ea typeface="+mn-lt"/>
                <a:cs typeface="+mn-lt"/>
              </a:rPr>
              <a:t>original</a:t>
            </a:r>
          </a:p>
        </p:txBody>
      </p:sp>
      <p:pic>
        <p:nvPicPr>
          <p:cNvPr id="10" name="Picture 13" descr="A person wearing a military uniform standing in front of a building&#10;&#10;Description automatically generated">
            <a:extLst>
              <a:ext uri="{FF2B5EF4-FFF2-40B4-BE49-F238E27FC236}">
                <a16:creationId xmlns:a16="http://schemas.microsoft.com/office/drawing/2014/main" id="{EA2AB393-EE6F-43F7-ACAF-299FA2245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465" y="4386952"/>
            <a:ext cx="3485407" cy="21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7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26FD9B38-553A-4BBC-A44E-6B0316421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66" t="12017" r="23301" b="11159"/>
          <a:stretch/>
        </p:blipFill>
        <p:spPr>
          <a:xfrm>
            <a:off x="825796" y="1345905"/>
            <a:ext cx="2935536" cy="3388116"/>
          </a:xfrm>
          <a:prstGeom prst="rect">
            <a:avLst/>
          </a:prstGeom>
        </p:spPr>
      </p:pic>
      <p:pic>
        <p:nvPicPr>
          <p:cNvPr id="17" name="그림 10">
            <a:extLst>
              <a:ext uri="{FF2B5EF4-FFF2-40B4-BE49-F238E27FC236}">
                <a16:creationId xmlns:a16="http://schemas.microsoft.com/office/drawing/2014/main" id="{E7B60977-184D-47FC-8989-685A2D59C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15" t="11927" r="29210" b="10550"/>
          <a:stretch/>
        </p:blipFill>
        <p:spPr>
          <a:xfrm>
            <a:off x="3934177" y="1346671"/>
            <a:ext cx="1930732" cy="2911997"/>
          </a:xfrm>
          <a:prstGeom prst="rect">
            <a:avLst/>
          </a:prstGeom>
        </p:spPr>
      </p:pic>
      <p:pic>
        <p:nvPicPr>
          <p:cNvPr id="19" name="그림 6" descr="사람, 실내, 사진, 남자이(가) 표시된 사진&#10;&#10;자동 생성된 설명">
            <a:extLst>
              <a:ext uri="{FF2B5EF4-FFF2-40B4-BE49-F238E27FC236}">
                <a16:creationId xmlns:a16="http://schemas.microsoft.com/office/drawing/2014/main" id="{83EFF584-F052-462B-BF40-58E83A5DDC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71" t="22831" r="9966" b="21461"/>
          <a:stretch/>
        </p:blipFill>
        <p:spPr>
          <a:xfrm>
            <a:off x="5976789" y="1349623"/>
            <a:ext cx="5376016" cy="2914728"/>
          </a:xfrm>
          <a:prstGeom prst="rect">
            <a:avLst/>
          </a:prstGeom>
        </p:spPr>
      </p:pic>
      <p:pic>
        <p:nvPicPr>
          <p:cNvPr id="23" name="그림 12">
            <a:extLst>
              <a:ext uri="{FF2B5EF4-FFF2-40B4-BE49-F238E27FC236}">
                <a16:creationId xmlns:a16="http://schemas.microsoft.com/office/drawing/2014/main" id="{DDC45EE0-FBB2-4BED-8EBD-E3A508293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71" t="22477" r="9966" b="20183"/>
          <a:stretch/>
        </p:blipFill>
        <p:spPr>
          <a:xfrm>
            <a:off x="839141" y="4799189"/>
            <a:ext cx="2939497" cy="1640666"/>
          </a:xfrm>
          <a:prstGeom prst="rect">
            <a:avLst/>
          </a:prstGeom>
        </p:spPr>
      </p:pic>
      <p:pic>
        <p:nvPicPr>
          <p:cNvPr id="25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F855EB1-7E9D-4ED0-8871-0CC852B0CD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44" t="22018" r="10959" b="20183"/>
          <a:stretch/>
        </p:blipFill>
        <p:spPr>
          <a:xfrm>
            <a:off x="3936584" y="4356166"/>
            <a:ext cx="3656571" cy="2120476"/>
          </a:xfrm>
          <a:prstGeom prst="rect">
            <a:avLst/>
          </a:prstGeom>
        </p:spPr>
      </p:pic>
      <p:pic>
        <p:nvPicPr>
          <p:cNvPr id="26" name="그림 26">
            <a:extLst>
              <a:ext uri="{FF2B5EF4-FFF2-40B4-BE49-F238E27FC236}">
                <a16:creationId xmlns:a16="http://schemas.microsoft.com/office/drawing/2014/main" id="{ADCE1ECF-8719-4C12-A655-4751033700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73" t="12385" r="23368" b="11009"/>
          <a:stretch/>
        </p:blipFill>
        <p:spPr>
          <a:xfrm>
            <a:off x="829734" y="1346670"/>
            <a:ext cx="2947394" cy="3382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4068-50EA-4FC5-86F4-EF8A89CBA8BC}"/>
              </a:ext>
            </a:extLst>
          </p:cNvPr>
          <p:cNvSpPr txBox="1"/>
          <p:nvPr/>
        </p:nvSpPr>
        <p:spPr>
          <a:xfrm>
            <a:off x="196703" y="489098"/>
            <a:ext cx="58975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4000" b="1" err="1">
                <a:solidFill>
                  <a:srgbClr val="4B13E7"/>
                </a:solidFill>
                <a:ea typeface="+mn-lt"/>
                <a:cs typeface="+mn-lt"/>
              </a:rPr>
              <a:t>Demo</a:t>
            </a:r>
            <a:r>
              <a:rPr lang="ko-KR" sz="4000" b="1">
                <a:solidFill>
                  <a:srgbClr val="4B13E7"/>
                </a:solidFill>
                <a:ea typeface="+mn-lt"/>
                <a:cs typeface="+mn-lt"/>
              </a:rPr>
              <a:t> </a:t>
            </a:r>
            <a:r>
              <a:rPr lang="ko-KR" sz="2400" b="1">
                <a:solidFill>
                  <a:srgbClr val="4B13E7"/>
                </a:solidFill>
                <a:ea typeface="+mn-lt"/>
                <a:cs typeface="+mn-lt"/>
              </a:rPr>
              <a:t>#</a:t>
            </a:r>
            <a:r>
              <a:rPr lang="en-US" altLang="ko-KR" sz="2400" b="1">
                <a:solidFill>
                  <a:srgbClr val="4B13E7"/>
                </a:solidFill>
                <a:ea typeface="+mn-lt"/>
                <a:cs typeface="+mn-lt"/>
              </a:rPr>
              <a:t>detection</a:t>
            </a:r>
            <a:endParaRPr lang="ko-KR" sz="2400" b="1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FB642-49C2-4EAC-B0C2-9384FE09CE12}"/>
              </a:ext>
            </a:extLst>
          </p:cNvPr>
          <p:cNvSpPr txBox="1"/>
          <p:nvPr/>
        </p:nvSpPr>
        <p:spPr>
          <a:xfrm>
            <a:off x="241005" y="1967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rgbClr val="4B13E7"/>
                </a:solidFill>
                <a:ea typeface="맑은 고딕"/>
              </a:rPr>
              <a:t>Blur</a:t>
            </a:r>
            <a:r>
              <a:rPr lang="ko-KR" sz="1600" b="1">
                <a:solidFill>
                  <a:srgbClr val="4B13E7"/>
                </a:solidFill>
                <a:ea typeface="맑은 고딕"/>
              </a:rPr>
              <a:t> </a:t>
            </a:r>
            <a:r>
              <a:rPr lang="ko-KR" sz="1600" b="1" err="1">
                <a:solidFill>
                  <a:srgbClr val="4B13E7"/>
                </a:solidFill>
                <a:ea typeface="맑은 고딕"/>
              </a:rPr>
              <a:t>Pencil</a:t>
            </a:r>
            <a:endParaRPr lang="ko-KR" altLang="en-US" sz="1600" b="1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3AEAF-377C-4807-A7FF-9CA0C31ECA40}"/>
              </a:ext>
            </a:extLst>
          </p:cNvPr>
          <p:cNvSpPr txBox="1"/>
          <p:nvPr/>
        </p:nvSpPr>
        <p:spPr>
          <a:xfrm>
            <a:off x="751993" y="6498891"/>
            <a:ext cx="51188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※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데모는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 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브랜드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로고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인식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모델로만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구현하였습니다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.</a:t>
            </a:r>
          </a:p>
        </p:txBody>
      </p:sp>
      <p:pic>
        <p:nvPicPr>
          <p:cNvPr id="3" name="Picture 4" descr="A picture containing person, outdoor, building, child&#10;&#10;Description automatically generated">
            <a:extLst>
              <a:ext uri="{FF2B5EF4-FFF2-40B4-BE49-F238E27FC236}">
                <a16:creationId xmlns:a16="http://schemas.microsoft.com/office/drawing/2014/main" id="{CB82C36F-D1EF-4772-B057-62C7BE2EB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4352535"/>
            <a:ext cx="3584368" cy="20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2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7" descr="사람, 병, 사진, 자동차이(가) 표시된 사진&#10;&#10;자동 생성된 설명">
            <a:extLst>
              <a:ext uri="{FF2B5EF4-FFF2-40B4-BE49-F238E27FC236}">
                <a16:creationId xmlns:a16="http://schemas.microsoft.com/office/drawing/2014/main" id="{6437E588-1331-47BC-882E-3A8E29DC2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33" y="1345683"/>
            <a:ext cx="2931348" cy="3376412"/>
          </a:xfrm>
          <a:prstGeom prst="rect">
            <a:avLst/>
          </a:prstGeom>
        </p:spPr>
      </p:pic>
      <p:pic>
        <p:nvPicPr>
          <p:cNvPr id="14" name="그림 15" descr="실내, 사람, 쥐고있는, 손이(가) 표시된 사진&#10;&#10;자동 생성된 설명">
            <a:extLst>
              <a:ext uri="{FF2B5EF4-FFF2-40B4-BE49-F238E27FC236}">
                <a16:creationId xmlns:a16="http://schemas.microsoft.com/office/drawing/2014/main" id="{27E3C34E-9009-4789-8F19-8A41CAFA5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33" y="4789473"/>
            <a:ext cx="2931348" cy="1644092"/>
          </a:xfrm>
          <a:prstGeom prst="rect">
            <a:avLst/>
          </a:prstGeom>
        </p:spPr>
      </p:pic>
      <p:pic>
        <p:nvPicPr>
          <p:cNvPr id="12" name="그림 13" descr="실내, 침대, 앉아있는, 놓은이(가) 표시된 사진&#10;&#10;자동 생성된 설명">
            <a:extLst>
              <a:ext uri="{FF2B5EF4-FFF2-40B4-BE49-F238E27FC236}">
                <a16:creationId xmlns:a16="http://schemas.microsoft.com/office/drawing/2014/main" id="{A00FD2F1-0AF6-4B34-B09B-A9C169E8B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178" y="4363646"/>
            <a:ext cx="3646311" cy="2110043"/>
          </a:xfrm>
          <a:prstGeom prst="rect">
            <a:avLst/>
          </a:prstGeom>
        </p:spPr>
      </p:pic>
      <p:pic>
        <p:nvPicPr>
          <p:cNvPr id="10" name="그림 11" descr="사람, 실내, 전면, 남자이(가) 표시된 사진&#10;&#10;자동 생성된 설명">
            <a:extLst>
              <a:ext uri="{FF2B5EF4-FFF2-40B4-BE49-F238E27FC236}">
                <a16:creationId xmlns:a16="http://schemas.microsoft.com/office/drawing/2014/main" id="{50AB900D-A8C4-4FC2-B8BD-779060CDC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586" y="1347515"/>
            <a:ext cx="5386681" cy="2883564"/>
          </a:xfrm>
          <a:prstGeom prst="rect">
            <a:avLst/>
          </a:prstGeom>
        </p:spPr>
      </p:pic>
      <p:pic>
        <p:nvPicPr>
          <p:cNvPr id="3" name="그림 9" descr="사람, 여자, 실외, 의류이(가) 표시된 사진&#10;&#10;자동 생성된 설명">
            <a:extLst>
              <a:ext uri="{FF2B5EF4-FFF2-40B4-BE49-F238E27FC236}">
                <a16:creationId xmlns:a16="http://schemas.microsoft.com/office/drawing/2014/main" id="{490D287A-2BC4-484D-A7B1-F80DC2026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132" y="1343378"/>
            <a:ext cx="1914846" cy="28918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34068-50EA-4FC5-86F4-EF8A89CBA8BC}"/>
              </a:ext>
            </a:extLst>
          </p:cNvPr>
          <p:cNvSpPr txBox="1"/>
          <p:nvPr/>
        </p:nvSpPr>
        <p:spPr>
          <a:xfrm>
            <a:off x="196703" y="489098"/>
            <a:ext cx="58975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4000" b="1" err="1">
                <a:solidFill>
                  <a:srgbClr val="4B13E7"/>
                </a:solidFill>
                <a:ea typeface="+mn-lt"/>
                <a:cs typeface="+mn-lt"/>
              </a:rPr>
              <a:t>Demo</a:t>
            </a:r>
            <a:r>
              <a:rPr lang="ko-KR" sz="4000" b="1">
                <a:solidFill>
                  <a:srgbClr val="4B13E7"/>
                </a:solidFill>
                <a:ea typeface="+mn-lt"/>
                <a:cs typeface="+mn-lt"/>
              </a:rPr>
              <a:t> </a:t>
            </a:r>
            <a:r>
              <a:rPr lang="ko-KR" sz="2400" b="1">
                <a:solidFill>
                  <a:srgbClr val="4B13E7"/>
                </a:solidFill>
                <a:ea typeface="+mn-lt"/>
                <a:cs typeface="+mn-lt"/>
              </a:rPr>
              <a:t>#</a:t>
            </a:r>
            <a:r>
              <a:rPr lang="en-US" altLang="ko-KR" sz="2400" b="1">
                <a:solidFill>
                  <a:srgbClr val="4B13E7"/>
                </a:solidFill>
                <a:ea typeface="+mn-lt"/>
                <a:cs typeface="+mn-lt"/>
              </a:rPr>
              <a:t>result</a:t>
            </a:r>
            <a:endParaRPr lang="ko-KR" sz="2400" b="1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9FB642-49C2-4EAC-B0C2-9384FE09CE12}"/>
              </a:ext>
            </a:extLst>
          </p:cNvPr>
          <p:cNvSpPr txBox="1"/>
          <p:nvPr/>
        </p:nvSpPr>
        <p:spPr>
          <a:xfrm>
            <a:off x="241005" y="1967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rgbClr val="4B13E7"/>
                </a:solidFill>
                <a:ea typeface="맑은 고딕"/>
              </a:rPr>
              <a:t>Blur</a:t>
            </a:r>
            <a:r>
              <a:rPr lang="ko-KR" sz="1600" b="1">
                <a:solidFill>
                  <a:srgbClr val="4B13E7"/>
                </a:solidFill>
                <a:ea typeface="맑은 고딕"/>
              </a:rPr>
              <a:t> </a:t>
            </a:r>
            <a:r>
              <a:rPr lang="ko-KR" sz="1600" b="1" err="1">
                <a:solidFill>
                  <a:srgbClr val="4B13E7"/>
                </a:solidFill>
                <a:ea typeface="맑은 고딕"/>
              </a:rPr>
              <a:t>Pencil</a:t>
            </a:r>
            <a:endParaRPr lang="ko-KR" altLang="en-US" sz="1600" b="1">
              <a:ea typeface="맑은 고딕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607BA-705C-47D7-B175-93FE455B0BA4}"/>
              </a:ext>
            </a:extLst>
          </p:cNvPr>
          <p:cNvSpPr txBox="1"/>
          <p:nvPr/>
        </p:nvSpPr>
        <p:spPr>
          <a:xfrm>
            <a:off x="751993" y="6498891"/>
            <a:ext cx="51188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※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데모는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 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브랜드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로고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인식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모델로만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en-US" altLang="ko-KR" sz="1400" b="1" err="1">
                <a:solidFill>
                  <a:srgbClr val="4B13E7"/>
                </a:solidFill>
                <a:ea typeface="맑은 고딕"/>
              </a:rPr>
              <a:t>구현하였습니다</a:t>
            </a:r>
            <a:r>
              <a:rPr lang="en-US" altLang="ko-KR" sz="1400" b="1">
                <a:solidFill>
                  <a:srgbClr val="4B13E7"/>
                </a:solidFill>
                <a:ea typeface="맑은 고딕"/>
              </a:rPr>
              <a:t>.</a:t>
            </a:r>
          </a:p>
        </p:txBody>
      </p:sp>
      <p:pic>
        <p:nvPicPr>
          <p:cNvPr id="4" name="Picture 6" descr="A person wearing a military uniform standing in front of a building&#10;&#10;Description automatically generated">
            <a:extLst>
              <a:ext uri="{FF2B5EF4-FFF2-40B4-BE49-F238E27FC236}">
                <a16:creationId xmlns:a16="http://schemas.microsoft.com/office/drawing/2014/main" id="{6F490BCA-3043-4C77-82A8-40B015880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2400" y="4360300"/>
            <a:ext cx="3584368" cy="207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7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E48072-6C4C-4CBF-95C9-C03C53AC9A5A}"/>
              </a:ext>
            </a:extLst>
          </p:cNvPr>
          <p:cNvSpPr txBox="1"/>
          <p:nvPr/>
        </p:nvSpPr>
        <p:spPr>
          <a:xfrm>
            <a:off x="196703" y="489098"/>
            <a:ext cx="58975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4000" err="1">
                <a:solidFill>
                  <a:srgbClr val="4B13E7"/>
                </a:solidFill>
                <a:latin typeface="Yu Gothic UI Semibold"/>
                <a:ea typeface="+mn-lt"/>
                <a:cs typeface="+mn-lt"/>
              </a:rPr>
              <a:t>Background</a:t>
            </a:r>
            <a:endParaRPr lang="ko-KR" sz="4000">
              <a:solidFill>
                <a:srgbClr val="4B13E7"/>
              </a:solidFill>
              <a:latin typeface="Yu Gothic UI Semibold"/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7FFCE-CEA0-4C1D-91FB-3C31CE19B47E}"/>
              </a:ext>
            </a:extLst>
          </p:cNvPr>
          <p:cNvSpPr txBox="1"/>
          <p:nvPr/>
        </p:nvSpPr>
        <p:spPr>
          <a:xfrm>
            <a:off x="241005" y="1967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rgbClr val="4B13E7"/>
                </a:solidFill>
                <a:ea typeface="맑은 고딕"/>
              </a:rPr>
              <a:t>Blur</a:t>
            </a:r>
            <a:r>
              <a:rPr lang="ko-KR" sz="1600" b="1">
                <a:solidFill>
                  <a:srgbClr val="4B13E7"/>
                </a:solidFill>
                <a:ea typeface="맑은 고딕"/>
              </a:rPr>
              <a:t> </a:t>
            </a:r>
            <a:r>
              <a:rPr lang="ko-KR" sz="1600" b="1" err="1">
                <a:solidFill>
                  <a:srgbClr val="4B13E7"/>
                </a:solidFill>
                <a:ea typeface="맑은 고딕"/>
              </a:rPr>
              <a:t>Pencil</a:t>
            </a:r>
            <a:endParaRPr lang="ko-KR" altLang="en-US" sz="1600" b="1"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62EF5D-E1A8-40BB-85AC-9DEFC84AA1F4}"/>
              </a:ext>
            </a:extLst>
          </p:cNvPr>
          <p:cNvSpPr txBox="1"/>
          <p:nvPr/>
        </p:nvSpPr>
        <p:spPr>
          <a:xfrm>
            <a:off x="1873988" y="2644849"/>
            <a:ext cx="844047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800" b="1">
                <a:solidFill>
                  <a:srgbClr val="4B13E7"/>
                </a:solidFill>
                <a:ea typeface="맑은 고딕"/>
              </a:rPr>
              <a:t>이걸 하나하나 </a:t>
            </a:r>
            <a:r>
              <a:rPr lang="ko-KR" altLang="en-US" sz="4800" b="1" err="1">
                <a:solidFill>
                  <a:srgbClr val="4B13E7"/>
                </a:solidFill>
                <a:ea typeface="맑은 고딕"/>
              </a:rPr>
              <a:t>지워야해</a:t>
            </a:r>
            <a:r>
              <a:rPr lang="ko-KR" altLang="en-US" sz="4800" b="1">
                <a:solidFill>
                  <a:srgbClr val="4B13E7"/>
                </a:solidFill>
                <a:ea typeface="맑은 고딕"/>
              </a:rPr>
              <a:t>???</a:t>
            </a:r>
          </a:p>
          <a:p>
            <a:pPr algn="ctr"/>
            <a:endParaRPr lang="ko-KR" altLang="en-US" sz="2400">
              <a:solidFill>
                <a:schemeClr val="bg1">
                  <a:lumMod val="50000"/>
                </a:schemeClr>
              </a:solidFill>
              <a:ea typeface="맑은 고딕"/>
            </a:endParaRPr>
          </a:p>
          <a:p>
            <a:pPr algn="ctr"/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ea typeface="맑은 고딕"/>
              </a:rPr>
              <a:t>이걸 알아듣는다면 당신도 편집자</a:t>
            </a:r>
            <a:endParaRPr lang="ko-KR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828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AB6D9CA-A20C-47D6-8383-959139164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71" y="2212040"/>
            <a:ext cx="1497107" cy="18691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01268A-3150-4BAB-ABD9-D23CFC1002BC}"/>
              </a:ext>
            </a:extLst>
          </p:cNvPr>
          <p:cNvSpPr txBox="1"/>
          <p:nvPr/>
        </p:nvSpPr>
        <p:spPr>
          <a:xfrm>
            <a:off x="3012141" y="1271549"/>
            <a:ext cx="61677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b="1">
                <a:solidFill>
                  <a:srgbClr val="4B13E7"/>
                </a:solidFill>
                <a:ea typeface="맑은 고딕"/>
              </a:rPr>
              <a:t>3번의 클릭, 자동 모자이크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F15FD-AEDB-4791-AB53-9B1B6814B2D7}"/>
              </a:ext>
            </a:extLst>
          </p:cNvPr>
          <p:cNvSpPr txBox="1"/>
          <p:nvPr/>
        </p:nvSpPr>
        <p:spPr>
          <a:xfrm>
            <a:off x="3012141" y="4445055"/>
            <a:ext cx="61677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5400" b="1" err="1">
                <a:solidFill>
                  <a:srgbClr val="4B13E7"/>
                </a:solidFill>
                <a:ea typeface="맑은 고딕"/>
              </a:rPr>
              <a:t>Blur</a:t>
            </a:r>
            <a:r>
              <a:rPr lang="ko-KR" altLang="en-US" sz="5400" b="1">
                <a:solidFill>
                  <a:srgbClr val="4B13E7"/>
                </a:solidFill>
                <a:ea typeface="맑은 고딕"/>
              </a:rPr>
              <a:t> </a:t>
            </a:r>
            <a:r>
              <a:rPr lang="ko-KR" altLang="en-US" sz="5400" b="1" err="1">
                <a:solidFill>
                  <a:srgbClr val="4B13E7"/>
                </a:solidFill>
                <a:ea typeface="맑은 고딕"/>
              </a:rPr>
              <a:t>Pencil</a:t>
            </a:r>
            <a:endParaRPr lang="ko-KR" sz="5400" b="1">
              <a:solidFill>
                <a:srgbClr val="4B13E7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5060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A5C760-FCCF-489B-8ED7-A0C362513349}"/>
              </a:ext>
            </a:extLst>
          </p:cNvPr>
          <p:cNvSpPr txBox="1"/>
          <p:nvPr/>
        </p:nvSpPr>
        <p:spPr>
          <a:xfrm>
            <a:off x="196703" y="489098"/>
            <a:ext cx="58975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dirty="0" err="1">
                <a:solidFill>
                  <a:srgbClr val="4B13E7"/>
                </a:solidFill>
                <a:latin typeface="Yu Gothic UI Semibold"/>
                <a:ea typeface="+mn-lt"/>
                <a:cs typeface="+mn-lt"/>
              </a:rPr>
              <a:t>Challenge</a:t>
            </a:r>
            <a:endParaRPr lang="ko-KR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8A2DF-F61A-4A0B-B1EB-13BBEFA08D70}"/>
              </a:ext>
            </a:extLst>
          </p:cNvPr>
          <p:cNvSpPr txBox="1"/>
          <p:nvPr/>
        </p:nvSpPr>
        <p:spPr>
          <a:xfrm>
            <a:off x="241005" y="1967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rgbClr val="4B13E7"/>
                </a:solidFill>
                <a:ea typeface="맑은 고딕"/>
              </a:rPr>
              <a:t>Blur</a:t>
            </a:r>
            <a:r>
              <a:rPr lang="ko-KR" sz="1600" b="1">
                <a:solidFill>
                  <a:srgbClr val="4B13E7"/>
                </a:solidFill>
                <a:ea typeface="맑은 고딕"/>
              </a:rPr>
              <a:t> </a:t>
            </a:r>
            <a:r>
              <a:rPr lang="ko-KR" sz="1600" b="1" err="1">
                <a:solidFill>
                  <a:srgbClr val="4B13E7"/>
                </a:solidFill>
                <a:ea typeface="맑은 고딕"/>
              </a:rPr>
              <a:t>Pencil</a:t>
            </a:r>
            <a:endParaRPr lang="ko-KR" altLang="en-US" sz="1600" b="1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0B02A8-6D25-4D62-BB05-1B0A7381ECF9}"/>
              </a:ext>
            </a:extLst>
          </p:cNvPr>
          <p:cNvSpPr txBox="1"/>
          <p:nvPr/>
        </p:nvSpPr>
        <p:spPr>
          <a:xfrm>
            <a:off x="1271477" y="3017040"/>
            <a:ext cx="964550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4800" b="1">
                <a:solidFill>
                  <a:srgbClr val="4B13E7"/>
                </a:solidFill>
                <a:ea typeface="+mn-lt"/>
                <a:cs typeface="+mn-lt"/>
              </a:rPr>
              <a:t>3번의 클릭, 자동으로 지워보자</a:t>
            </a:r>
            <a:r>
              <a:rPr lang="en-US" altLang="ko-KR" sz="4800" b="1">
                <a:solidFill>
                  <a:srgbClr val="4B13E7"/>
                </a:solidFill>
                <a:ea typeface="+mn-lt"/>
                <a:cs typeface="+mn-lt"/>
              </a:rPr>
              <a:t>!</a:t>
            </a:r>
            <a:endParaRPr lang="ko-KR" altLang="en-US" sz="4800" b="1">
              <a:solidFill>
                <a:srgbClr val="4B13E7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47983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" descr="사람, 실외, 남자, 잔디이(가) 표시된 사진&#10;&#10;자동 생성된 설명">
            <a:extLst>
              <a:ext uri="{FF2B5EF4-FFF2-40B4-BE49-F238E27FC236}">
                <a16:creationId xmlns:a16="http://schemas.microsoft.com/office/drawing/2014/main" id="{5CBA1819-DB1E-4F85-9F41-F6E876D7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08" y="1687932"/>
            <a:ext cx="4745665" cy="2640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AB7C9E-8AE2-4D53-A1EC-42F228379CD0}"/>
              </a:ext>
            </a:extLst>
          </p:cNvPr>
          <p:cNvSpPr txBox="1"/>
          <p:nvPr/>
        </p:nvSpPr>
        <p:spPr>
          <a:xfrm>
            <a:off x="241005" y="1967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chemeClr val="bg1"/>
                </a:solidFill>
                <a:ea typeface="맑은 고딕"/>
              </a:rPr>
              <a:t>Blur</a:t>
            </a:r>
            <a:r>
              <a:rPr lang="ko-KR" sz="1600" b="1">
                <a:solidFill>
                  <a:schemeClr val="bg1"/>
                </a:solidFill>
                <a:ea typeface="맑은 고딕"/>
              </a:rPr>
              <a:t> </a:t>
            </a:r>
            <a:r>
              <a:rPr lang="ko-KR" sz="1600" b="1" err="1">
                <a:solidFill>
                  <a:schemeClr val="bg1"/>
                </a:solidFill>
                <a:ea typeface="맑은 고딕"/>
              </a:rPr>
              <a:t>Pencil</a:t>
            </a:r>
            <a:endParaRPr lang="ko-KR" altLang="en-US" sz="1600" b="1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27F5C0-4529-4F25-B0C0-EF38CC61C4C0}"/>
              </a:ext>
            </a:extLst>
          </p:cNvPr>
          <p:cNvGrpSpPr/>
          <p:nvPr/>
        </p:nvGrpSpPr>
        <p:grpSpPr>
          <a:xfrm>
            <a:off x="1332366" y="1856267"/>
            <a:ext cx="4964506" cy="2174498"/>
            <a:chOff x="1713366" y="1980953"/>
            <a:chExt cx="4964506" cy="21744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E61AF8-1F13-4AD7-AB78-B02651E88327}"/>
                </a:ext>
              </a:extLst>
            </p:cNvPr>
            <p:cNvSpPr txBox="1"/>
            <p:nvPr/>
          </p:nvSpPr>
          <p:spPr>
            <a:xfrm>
              <a:off x="2007261" y="2198335"/>
              <a:ext cx="328879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3600" b="1">
                  <a:solidFill>
                    <a:schemeClr val="bg1"/>
                  </a:solidFill>
                  <a:latin typeface="Yu Gothic UI Semibold"/>
                  <a:ea typeface="+mn-lt"/>
                  <a:cs typeface="+mn-lt"/>
                </a:rPr>
                <a:t>Target </a:t>
              </a:r>
              <a:r>
                <a:rPr lang="ko-KR" altLang="en-US" sz="2400" b="1">
                  <a:solidFill>
                    <a:schemeClr val="bg1"/>
                  </a:solidFill>
                  <a:latin typeface="Yu Gothic UI Semibold"/>
                  <a:ea typeface="+mn-lt"/>
                  <a:cs typeface="+mn-lt"/>
                </a:rPr>
                <a:t>#1</a:t>
              </a:r>
              <a:endParaRPr lang="ko-KR" sz="2400" b="1">
                <a:solidFill>
                  <a:schemeClr val="bg1"/>
                </a:solidFill>
                <a:ea typeface="맑은 고딕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EA53318-0F32-4D50-8FB1-35D4A22A2DFD}"/>
                </a:ext>
              </a:extLst>
            </p:cNvPr>
            <p:cNvCxnSpPr/>
            <p:nvPr/>
          </p:nvCxnSpPr>
          <p:spPr>
            <a:xfrm flipV="1">
              <a:off x="1713366" y="1980953"/>
              <a:ext cx="534128" cy="516618"/>
            </a:xfrm>
            <a:prstGeom prst="straightConnector1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3645B-B466-4AE4-8CC2-82257EBC3736}"/>
                </a:ext>
              </a:extLst>
            </p:cNvPr>
            <p:cNvSpPr txBox="1"/>
            <p:nvPr/>
          </p:nvSpPr>
          <p:spPr>
            <a:xfrm>
              <a:off x="2052084" y="2955122"/>
              <a:ext cx="4625788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40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군에서 보안성 검토를 위해 매일</a:t>
              </a:r>
            </a:p>
            <a:p>
              <a:r>
                <a:rPr lang="ko-KR" altLang="en-US" sz="240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사진을 들여다보는</a:t>
              </a:r>
            </a:p>
            <a:p>
              <a:r>
                <a:rPr lang="ko-KR" altLang="en-US" sz="2400" b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보안장교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21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AB7C9E-8AE2-4D53-A1EC-42F228379CD0}"/>
              </a:ext>
            </a:extLst>
          </p:cNvPr>
          <p:cNvSpPr txBox="1"/>
          <p:nvPr/>
        </p:nvSpPr>
        <p:spPr>
          <a:xfrm>
            <a:off x="241005" y="1967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chemeClr val="bg1"/>
                </a:solidFill>
                <a:ea typeface="맑은 고딕"/>
              </a:rPr>
              <a:t>Blur</a:t>
            </a:r>
            <a:r>
              <a:rPr lang="ko-KR" sz="1600" b="1">
                <a:solidFill>
                  <a:schemeClr val="bg1"/>
                </a:solidFill>
                <a:ea typeface="맑은 고딕"/>
              </a:rPr>
              <a:t> </a:t>
            </a:r>
            <a:r>
              <a:rPr lang="ko-KR" sz="1600" b="1" err="1">
                <a:solidFill>
                  <a:schemeClr val="bg1"/>
                </a:solidFill>
                <a:ea typeface="맑은 고딕"/>
              </a:rPr>
              <a:t>Pencil</a:t>
            </a:r>
            <a:endParaRPr lang="ko-KR" altLang="en-US" sz="1600" b="1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27F5C0-4529-4F25-B0C0-EF38CC61C4C0}"/>
              </a:ext>
            </a:extLst>
          </p:cNvPr>
          <p:cNvGrpSpPr/>
          <p:nvPr/>
        </p:nvGrpSpPr>
        <p:grpSpPr>
          <a:xfrm>
            <a:off x="1332366" y="1856267"/>
            <a:ext cx="4964506" cy="2174498"/>
            <a:chOff x="1713366" y="1980953"/>
            <a:chExt cx="4964506" cy="21744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E61AF8-1F13-4AD7-AB78-B02651E88327}"/>
                </a:ext>
              </a:extLst>
            </p:cNvPr>
            <p:cNvSpPr txBox="1"/>
            <p:nvPr/>
          </p:nvSpPr>
          <p:spPr>
            <a:xfrm>
              <a:off x="2007261" y="2198335"/>
              <a:ext cx="328879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3600" b="1">
                  <a:solidFill>
                    <a:schemeClr val="bg1"/>
                  </a:solidFill>
                  <a:latin typeface="Yu Gothic UI Semibold"/>
                  <a:ea typeface="+mn-lt"/>
                  <a:cs typeface="+mn-lt"/>
                </a:rPr>
                <a:t>Target </a:t>
              </a:r>
              <a:r>
                <a:rPr lang="ko-KR" altLang="en-US" sz="2400" b="1">
                  <a:solidFill>
                    <a:schemeClr val="bg1"/>
                  </a:solidFill>
                  <a:latin typeface="Yu Gothic UI Semibold"/>
                  <a:ea typeface="+mn-lt"/>
                  <a:cs typeface="+mn-lt"/>
                </a:rPr>
                <a:t>#2</a:t>
              </a:r>
              <a:endParaRPr lang="ko-KR" sz="2400" b="1">
                <a:solidFill>
                  <a:schemeClr val="bg1"/>
                </a:solidFill>
                <a:ea typeface="맑은 고딕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EA53318-0F32-4D50-8FB1-35D4A22A2DFD}"/>
                </a:ext>
              </a:extLst>
            </p:cNvPr>
            <p:cNvCxnSpPr/>
            <p:nvPr/>
          </p:nvCxnSpPr>
          <p:spPr>
            <a:xfrm flipV="1">
              <a:off x="1713366" y="1980953"/>
              <a:ext cx="534128" cy="516618"/>
            </a:xfrm>
            <a:prstGeom prst="straightConnector1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3645B-B466-4AE4-8CC2-82257EBC3736}"/>
                </a:ext>
              </a:extLst>
            </p:cNvPr>
            <p:cNvSpPr txBox="1"/>
            <p:nvPr/>
          </p:nvSpPr>
          <p:spPr>
            <a:xfrm>
              <a:off x="2052084" y="2955122"/>
              <a:ext cx="4625788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400">
                  <a:solidFill>
                    <a:schemeClr val="bg1">
                      <a:lumMod val="85000"/>
                    </a:schemeClr>
                  </a:solidFill>
                  <a:ea typeface="+mn-lt"/>
                  <a:cs typeface="+mn-lt"/>
                </a:rPr>
                <a:t>방송국 편집실에서</a:t>
              </a:r>
              <a:endParaRPr lang="ko-KR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ko-KR" altLang="en-US" sz="2400">
                  <a:solidFill>
                    <a:schemeClr val="bg1">
                      <a:lumMod val="85000"/>
                    </a:schemeClr>
                  </a:solidFill>
                  <a:ea typeface="+mn-lt"/>
                  <a:cs typeface="+mn-lt"/>
                </a:rPr>
                <a:t>상표를 지우려</a:t>
              </a:r>
              <a:r>
                <a:rPr lang="ko-KR" altLang="en-US" sz="240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 매일 밤을 지새는</a:t>
              </a:r>
              <a:endParaRPr lang="ko-KR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  <a:p>
              <a:r>
                <a:rPr lang="ko-KR" altLang="en-US" sz="2400" b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전문 방송 편집자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DFA5FA6-4CC8-49FB-A7A2-F016A98C346E}"/>
              </a:ext>
            </a:extLst>
          </p:cNvPr>
          <p:cNvSpPr txBox="1"/>
          <p:nvPr/>
        </p:nvSpPr>
        <p:spPr>
          <a:xfrm>
            <a:off x="6708817" y="4434411"/>
            <a:ext cx="475638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200">
                <a:solidFill>
                  <a:schemeClr val="bg1"/>
                </a:solidFill>
                <a:ea typeface="+mn-lt"/>
                <a:cs typeface="+mn-lt"/>
              </a:rPr>
              <a:t>김윤정, "주류 브랜드 노출한 '핸섬 타이거즈' 법정제재 받을 듯 ",</a:t>
            </a:r>
            <a:endParaRPr lang="ko-KR" altLang="en-US" sz="12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ko-KR" sz="1200">
                <a:solidFill>
                  <a:schemeClr val="bg1"/>
                </a:solidFill>
                <a:ea typeface="+mn-lt"/>
                <a:cs typeface="+mn-lt"/>
              </a:rPr>
              <a:t>&lt;</a:t>
            </a:r>
            <a:r>
              <a:rPr lang="ko-KR" sz="1200" err="1">
                <a:solidFill>
                  <a:schemeClr val="bg1"/>
                </a:solidFill>
                <a:ea typeface="+mn-lt"/>
                <a:cs typeface="+mn-lt"/>
              </a:rPr>
              <a:t>PD저널</a:t>
            </a:r>
            <a:r>
              <a:rPr lang="ko-KR" sz="1200">
                <a:solidFill>
                  <a:schemeClr val="bg1"/>
                </a:solidFill>
                <a:ea typeface="+mn-lt"/>
                <a:cs typeface="+mn-lt"/>
              </a:rPr>
              <a:t>&gt;, 2020.04.21</a:t>
            </a:r>
          </a:p>
          <a:p>
            <a:endParaRPr lang="ko-KR" sz="1200">
              <a:solidFill>
                <a:schemeClr val="bg1"/>
              </a:solidFill>
              <a:ea typeface="맑은 고딕"/>
            </a:endParaRPr>
          </a:p>
          <a:p>
            <a:r>
              <a:rPr lang="ko-KR" altLang="en-US" sz="1200">
                <a:solidFill>
                  <a:schemeClr val="bg1"/>
                </a:solidFill>
                <a:ea typeface="+mn-lt"/>
                <a:cs typeface="+mn-lt"/>
              </a:rPr>
              <a:t>  </a:t>
            </a:r>
            <a:r>
              <a:rPr lang="ko-KR" altLang="en-US" sz="1200" err="1">
                <a:solidFill>
                  <a:schemeClr val="bg1"/>
                </a:solidFill>
                <a:ea typeface="+mn-lt"/>
                <a:cs typeface="+mn-lt"/>
              </a:rPr>
              <a:t>방통위</a:t>
            </a:r>
            <a:r>
              <a:rPr lang="ko-KR" altLang="en-US" sz="1200">
                <a:solidFill>
                  <a:schemeClr val="bg1"/>
                </a:solidFill>
                <a:ea typeface="+mn-lt"/>
                <a:cs typeface="+mn-lt"/>
              </a:rPr>
              <a:t> 광고심의소위: 방송심의 규정 </a:t>
            </a:r>
            <a:r>
              <a:rPr lang="en-US" altLang="ko-KR" sz="1200">
                <a:solidFill>
                  <a:schemeClr val="bg1"/>
                </a:solidFill>
                <a:ea typeface="+mn-lt"/>
                <a:cs typeface="+mn-lt"/>
              </a:rPr>
              <a:t>'</a:t>
            </a:r>
            <a:r>
              <a:rPr lang="ko-KR" altLang="en-US" sz="1200">
                <a:solidFill>
                  <a:schemeClr val="bg1"/>
                </a:solidFill>
                <a:ea typeface="+mn-lt"/>
                <a:cs typeface="+mn-lt"/>
              </a:rPr>
              <a:t>광고효과</a:t>
            </a:r>
            <a:r>
              <a:rPr lang="en-US" altLang="ko-KR" sz="1200">
                <a:solidFill>
                  <a:schemeClr val="bg1"/>
                </a:solidFill>
                <a:ea typeface="+mn-lt"/>
                <a:cs typeface="+mn-lt"/>
              </a:rPr>
              <a:t>'</a:t>
            </a:r>
            <a:r>
              <a:rPr lang="ko-KR" altLang="en-US" sz="1200">
                <a:solidFill>
                  <a:schemeClr val="bg1"/>
                </a:solidFill>
                <a:ea typeface="+mn-lt"/>
                <a:cs typeface="+mn-lt"/>
              </a:rPr>
              <a:t> 조항을 적용</a:t>
            </a:r>
            <a:endParaRPr lang="ko-KR" altLang="en-US" sz="1200">
              <a:solidFill>
                <a:schemeClr val="bg1"/>
              </a:solidFill>
              <a:ea typeface="맑은 고딕"/>
            </a:endParaRPr>
          </a:p>
          <a:p>
            <a:endParaRPr lang="ko-KR" sz="12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ko-KR" altLang="en-US" sz="1200">
                <a:solidFill>
                  <a:schemeClr val="bg1"/>
                </a:solidFill>
                <a:ea typeface="+mn-lt"/>
                <a:cs typeface="+mn-lt"/>
              </a:rPr>
              <a:t>  안재철 </a:t>
            </a:r>
            <a:r>
              <a:rPr lang="en-US" altLang="ko-KR" sz="1200">
                <a:solidFill>
                  <a:schemeClr val="bg1"/>
                </a:solidFill>
                <a:ea typeface="+mn-lt"/>
                <a:cs typeface="+mn-lt"/>
              </a:rPr>
              <a:t>SBS</a:t>
            </a:r>
            <a:r>
              <a:rPr lang="ko-KR" alt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>
                <a:solidFill>
                  <a:schemeClr val="bg1"/>
                </a:solidFill>
                <a:ea typeface="+mn-lt"/>
                <a:cs typeface="+mn-lt"/>
              </a:rPr>
              <a:t>PD</a:t>
            </a:r>
            <a:r>
              <a:rPr lang="ko-KR" altLang="en-US" sz="1200">
                <a:solidFill>
                  <a:schemeClr val="bg1"/>
                </a:solidFill>
                <a:ea typeface="+mn-lt"/>
                <a:cs typeface="+mn-lt"/>
              </a:rPr>
              <a:t>는 "</a:t>
            </a:r>
            <a:r>
              <a:rPr lang="ko-KR" altLang="en-US" sz="1200" b="1">
                <a:solidFill>
                  <a:schemeClr val="bg1"/>
                </a:solidFill>
                <a:ea typeface="+mn-lt"/>
                <a:cs typeface="+mn-lt"/>
              </a:rPr>
              <a:t>상표 노출</a:t>
            </a:r>
            <a:r>
              <a:rPr lang="ko-KR" altLang="en-US" sz="1200">
                <a:solidFill>
                  <a:schemeClr val="bg1"/>
                </a:solidFill>
                <a:ea typeface="+mn-lt"/>
                <a:cs typeface="+mn-lt"/>
              </a:rPr>
              <a:t>을 </a:t>
            </a:r>
            <a:r>
              <a:rPr lang="ko-KR" altLang="en-US" sz="1200" b="1">
                <a:solidFill>
                  <a:schemeClr val="bg1"/>
                </a:solidFill>
                <a:ea typeface="+mn-lt"/>
                <a:cs typeface="+mn-lt"/>
              </a:rPr>
              <a:t>모자이크</a:t>
            </a:r>
            <a:r>
              <a:rPr lang="ko-KR" altLang="en-US" sz="1200">
                <a:solidFill>
                  <a:schemeClr val="bg1"/>
                </a:solidFill>
                <a:ea typeface="+mn-lt"/>
                <a:cs typeface="+mn-lt"/>
              </a:rPr>
              <a:t>로 처리했어야 했는데</a:t>
            </a:r>
            <a:endParaRPr lang="ko-KR" sz="12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ko-KR" altLang="en-US" sz="1200" b="1">
                <a:solidFill>
                  <a:schemeClr val="bg1"/>
                </a:solidFill>
                <a:ea typeface="+mn-lt"/>
                <a:cs typeface="+mn-lt"/>
              </a:rPr>
              <a:t>  밤샘 작업과 촬영 일정</a:t>
            </a:r>
            <a:r>
              <a:rPr lang="ko-KR" altLang="en-US" sz="1200">
                <a:solidFill>
                  <a:schemeClr val="bg1"/>
                </a:solidFill>
                <a:ea typeface="+mn-lt"/>
                <a:cs typeface="+mn-lt"/>
              </a:rPr>
              <a:t> 등으로 … </a:t>
            </a:r>
            <a:r>
              <a:rPr lang="ko-KR" altLang="en-US" sz="1200" err="1">
                <a:solidFill>
                  <a:schemeClr val="bg1"/>
                </a:solidFill>
                <a:ea typeface="+mn-lt"/>
                <a:cs typeface="+mn-lt"/>
              </a:rPr>
              <a:t>라고</a:t>
            </a:r>
            <a:r>
              <a:rPr lang="ko-KR" altLang="en-US" sz="1200">
                <a:solidFill>
                  <a:schemeClr val="bg1"/>
                </a:solidFill>
                <a:ea typeface="+mn-lt"/>
                <a:cs typeface="+mn-lt"/>
              </a:rPr>
              <a:t> 말했다</a:t>
            </a:r>
            <a:endParaRPr lang="ko-KR" sz="12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8" name="그림 8" descr="사람, 남자, 음식, 사람들이(가) 표시된 사진&#10;&#10;자동 생성된 설명">
            <a:extLst>
              <a:ext uri="{FF2B5EF4-FFF2-40B4-BE49-F238E27FC236}">
                <a16:creationId xmlns:a16="http://schemas.microsoft.com/office/drawing/2014/main" id="{6EFBEBB1-938E-42EB-85F6-23C69985E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261" y="1684438"/>
            <a:ext cx="4756384" cy="2692775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FD1A8B6-630E-4F83-908B-AFE5E9A7A2B1}"/>
              </a:ext>
            </a:extLst>
          </p:cNvPr>
          <p:cNvCxnSpPr/>
          <p:nvPr/>
        </p:nvCxnSpPr>
        <p:spPr>
          <a:xfrm>
            <a:off x="6808381" y="4991985"/>
            <a:ext cx="8860" cy="797441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1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" descr="사람, 실내, 남자, 서있는이(가) 표시된 사진&#10;&#10;자동 생성된 설명">
            <a:extLst>
              <a:ext uri="{FF2B5EF4-FFF2-40B4-BE49-F238E27FC236}">
                <a16:creationId xmlns:a16="http://schemas.microsoft.com/office/drawing/2014/main" id="{C4530F48-A3A8-4DDF-8885-54EA8FB67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308" y="1682824"/>
            <a:ext cx="4745664" cy="2668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AB7C9E-8AE2-4D53-A1EC-42F228379CD0}"/>
              </a:ext>
            </a:extLst>
          </p:cNvPr>
          <p:cNvSpPr txBox="1"/>
          <p:nvPr/>
        </p:nvSpPr>
        <p:spPr>
          <a:xfrm>
            <a:off x="241005" y="1967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chemeClr val="bg1"/>
                </a:solidFill>
                <a:ea typeface="맑은 고딕"/>
              </a:rPr>
              <a:t>Blur</a:t>
            </a:r>
            <a:r>
              <a:rPr lang="ko-KR" sz="1600" b="1">
                <a:solidFill>
                  <a:schemeClr val="bg1"/>
                </a:solidFill>
                <a:ea typeface="맑은 고딕"/>
              </a:rPr>
              <a:t> </a:t>
            </a:r>
            <a:r>
              <a:rPr lang="ko-KR" sz="1600" b="1" err="1">
                <a:solidFill>
                  <a:schemeClr val="bg1"/>
                </a:solidFill>
                <a:ea typeface="맑은 고딕"/>
              </a:rPr>
              <a:t>Pencil</a:t>
            </a:r>
            <a:endParaRPr lang="ko-KR" altLang="en-US" sz="1600" b="1">
              <a:solidFill>
                <a:schemeClr val="bg1"/>
              </a:solidFill>
              <a:ea typeface="맑은 고딕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27F5C0-4529-4F25-B0C0-EF38CC61C4C0}"/>
              </a:ext>
            </a:extLst>
          </p:cNvPr>
          <p:cNvGrpSpPr/>
          <p:nvPr/>
        </p:nvGrpSpPr>
        <p:grpSpPr>
          <a:xfrm>
            <a:off x="1332366" y="1856267"/>
            <a:ext cx="4964506" cy="2174498"/>
            <a:chOff x="1713366" y="1980953"/>
            <a:chExt cx="4964506" cy="21744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E61AF8-1F13-4AD7-AB78-B02651E88327}"/>
                </a:ext>
              </a:extLst>
            </p:cNvPr>
            <p:cNvSpPr txBox="1"/>
            <p:nvPr/>
          </p:nvSpPr>
          <p:spPr>
            <a:xfrm>
              <a:off x="2007261" y="2198335"/>
              <a:ext cx="328879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3600" b="1">
                  <a:solidFill>
                    <a:schemeClr val="bg1"/>
                  </a:solidFill>
                  <a:latin typeface="Yu Gothic UI Semibold"/>
                  <a:ea typeface="+mn-lt"/>
                  <a:cs typeface="+mn-lt"/>
                </a:rPr>
                <a:t>Target </a:t>
              </a:r>
              <a:r>
                <a:rPr lang="ko-KR" altLang="en-US" sz="2400" b="1">
                  <a:solidFill>
                    <a:schemeClr val="bg1"/>
                  </a:solidFill>
                  <a:latin typeface="Yu Gothic UI Semibold"/>
                  <a:ea typeface="+mn-lt"/>
                  <a:cs typeface="+mn-lt"/>
                </a:rPr>
                <a:t>#3</a:t>
              </a:r>
              <a:endParaRPr lang="ko-KR" sz="2400" b="1">
                <a:solidFill>
                  <a:schemeClr val="bg1"/>
                </a:solidFill>
                <a:ea typeface="맑은 고딕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7EA53318-0F32-4D50-8FB1-35D4A22A2DFD}"/>
                </a:ext>
              </a:extLst>
            </p:cNvPr>
            <p:cNvCxnSpPr/>
            <p:nvPr/>
          </p:nvCxnSpPr>
          <p:spPr>
            <a:xfrm flipV="1">
              <a:off x="1713366" y="1980953"/>
              <a:ext cx="534128" cy="516618"/>
            </a:xfrm>
            <a:prstGeom prst="straightConnector1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723645B-B466-4AE4-8CC2-82257EBC3736}"/>
                </a:ext>
              </a:extLst>
            </p:cNvPr>
            <p:cNvSpPr txBox="1"/>
            <p:nvPr/>
          </p:nvSpPr>
          <p:spPr>
            <a:xfrm>
              <a:off x="2052084" y="2955122"/>
              <a:ext cx="4625788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sz="240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주변 사람들의 얼굴,</a:t>
              </a:r>
            </a:p>
            <a:p>
              <a:r>
                <a:rPr lang="ko-KR" altLang="en-US" sz="240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특정 물건을 </a:t>
              </a:r>
              <a:r>
                <a:rPr lang="ko-KR" altLang="en-US" sz="240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지우고싶은</a:t>
              </a:r>
              <a:endParaRPr lang="ko-KR" altLang="en-US" sz="240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  <a:p>
              <a:r>
                <a:rPr lang="ko-KR" altLang="en-US" sz="2400" b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개인 크리에이터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084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76496D2-D2FF-4CB4-8C6A-A3DFC322DD12}"/>
              </a:ext>
            </a:extLst>
          </p:cNvPr>
          <p:cNvSpPr txBox="1"/>
          <p:nvPr/>
        </p:nvSpPr>
        <p:spPr>
          <a:xfrm>
            <a:off x="196703" y="489098"/>
            <a:ext cx="58975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b="1">
                <a:solidFill>
                  <a:srgbClr val="4B13E7"/>
                </a:solidFill>
                <a:latin typeface="Yu Gothic UI Semibold"/>
                <a:ea typeface="맑은 고딕"/>
              </a:rPr>
              <a:t>Market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DE591-75DB-4053-9F6A-3478FCFDE17E}"/>
              </a:ext>
            </a:extLst>
          </p:cNvPr>
          <p:cNvSpPr txBox="1"/>
          <p:nvPr/>
        </p:nvSpPr>
        <p:spPr>
          <a:xfrm>
            <a:off x="241005" y="1967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rgbClr val="4B13E7"/>
                </a:solidFill>
                <a:ea typeface="맑은 고딕"/>
              </a:rPr>
              <a:t>Blur</a:t>
            </a:r>
            <a:r>
              <a:rPr lang="ko-KR" sz="1600" b="1">
                <a:solidFill>
                  <a:srgbClr val="4B13E7"/>
                </a:solidFill>
                <a:ea typeface="맑은 고딕"/>
              </a:rPr>
              <a:t> </a:t>
            </a:r>
            <a:r>
              <a:rPr lang="ko-KR" sz="1600" b="1" err="1">
                <a:solidFill>
                  <a:srgbClr val="4B13E7"/>
                </a:solidFill>
                <a:ea typeface="맑은 고딕"/>
              </a:rPr>
              <a:t>Pencil</a:t>
            </a:r>
            <a:endParaRPr lang="ko-KR" altLang="en-US" sz="1600" b="1">
              <a:ea typeface="맑은 고딕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A5D1EF31-3B42-4C3E-A2B0-E0B5F24A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4" y="1410866"/>
            <a:ext cx="4172073" cy="48216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56502A-C425-4240-B5D7-828A3996CC42}"/>
              </a:ext>
            </a:extLst>
          </p:cNvPr>
          <p:cNvSpPr txBox="1"/>
          <p:nvPr/>
        </p:nvSpPr>
        <p:spPr>
          <a:xfrm>
            <a:off x="4919330" y="1481470"/>
            <a:ext cx="692701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안정적인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미디어</a:t>
            </a:r>
            <a:r>
              <a:rPr lang="en-US" altLang="ko-KR" sz="2400" b="1">
                <a:ea typeface="맑은 고딕"/>
              </a:rPr>
              <a:t>(</a:t>
            </a:r>
            <a:r>
              <a:rPr lang="ko-KR" altLang="en-US" sz="2400" b="1">
                <a:ea typeface="맑은 고딕"/>
              </a:rPr>
              <a:t>방송</a:t>
            </a:r>
            <a:r>
              <a:rPr lang="en-US" altLang="ko-KR" sz="2400" b="1">
                <a:ea typeface="맑은 고딕"/>
              </a:rPr>
              <a:t>) </a:t>
            </a:r>
            <a:r>
              <a:rPr lang="ko-KR" altLang="en-US" sz="2400" b="1">
                <a:ea typeface="맑은 고딕"/>
              </a:rPr>
              <a:t>시장</a:t>
            </a:r>
            <a:endParaRPr lang="en-US" altLang="ko-KR">
              <a:ea typeface="맑은 고딕" panose="020B0503020000020004" pitchFamily="34" charset="-127"/>
            </a:endParaRPr>
          </a:p>
          <a:p>
            <a:r>
              <a:rPr lang="en-US" altLang="ko-KR">
                <a:ea typeface="맑은 고딕"/>
              </a:rPr>
              <a:t>2018</a:t>
            </a:r>
            <a:r>
              <a:rPr lang="ko-KR" altLang="en-US">
                <a:ea typeface="맑은 고딕"/>
              </a:rPr>
              <a:t>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국내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방송시장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규모</a:t>
            </a:r>
            <a:r>
              <a:rPr lang="en-US" altLang="ko-KR">
                <a:ea typeface="맑은 고딕"/>
              </a:rPr>
              <a:t> 17.3</a:t>
            </a:r>
            <a:r>
              <a:rPr lang="ko-KR" altLang="en-US">
                <a:ea typeface="맑은 고딕"/>
              </a:rPr>
              <a:t>조원</a:t>
            </a:r>
            <a:r>
              <a:rPr lang="en-US" altLang="ko-KR">
                <a:ea typeface="맑은 고딕"/>
              </a:rPr>
              <a:t>…</a:t>
            </a:r>
            <a:r>
              <a:rPr lang="ko-KR" altLang="en-US">
                <a:ea typeface="맑은 고딕"/>
              </a:rPr>
              <a:t>방송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매출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꾸준히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증가</a:t>
            </a:r>
            <a:endParaRPr lang="en-US" altLang="ko-KR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'2019</a:t>
            </a:r>
            <a:r>
              <a:rPr lang="ko-KR" altLang="en-US" sz="1200">
                <a:ea typeface="맑은 고딕"/>
              </a:rPr>
              <a:t>년</a:t>
            </a:r>
            <a:r>
              <a:rPr lang="en-US" altLang="ko-KR" sz="1200">
                <a:ea typeface="맑은 고딕"/>
              </a:rPr>
              <a:t> </a:t>
            </a:r>
            <a:r>
              <a:rPr lang="ko-KR" altLang="en-US" sz="1200">
                <a:ea typeface="맑은 고딕"/>
              </a:rPr>
              <a:t>방송산업</a:t>
            </a:r>
            <a:r>
              <a:rPr lang="en-US" altLang="ko-KR" sz="1200">
                <a:ea typeface="맑은 고딕"/>
              </a:rPr>
              <a:t> </a:t>
            </a:r>
            <a:r>
              <a:rPr lang="ko-KR" altLang="en-US" sz="1200">
                <a:ea typeface="맑은 고딕"/>
              </a:rPr>
              <a:t>실태조사</a:t>
            </a:r>
            <a:r>
              <a:rPr lang="en-US" altLang="ko-KR" sz="1200">
                <a:ea typeface="맑은 고딕"/>
              </a:rPr>
              <a:t>’, </a:t>
            </a:r>
            <a:r>
              <a:rPr lang="ko-KR" altLang="en-US" sz="1200">
                <a:ea typeface="맑은 고딕"/>
              </a:rPr>
              <a:t>과학기술정보통신부</a:t>
            </a:r>
            <a:r>
              <a:rPr lang="en-US" altLang="ko-KR" sz="1200">
                <a:ea typeface="맑은 고딕"/>
              </a:rPr>
              <a:t>, </a:t>
            </a:r>
            <a:r>
              <a:rPr lang="ko-KR" altLang="en-US" sz="1200">
                <a:ea typeface="맑은 고딕"/>
              </a:rPr>
              <a:t>방송통신위원회</a:t>
            </a:r>
            <a:endParaRPr lang="en-US" altLang="ko-KR" sz="1200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F6F7C0-42A4-444F-94C8-B92F262C9602}"/>
              </a:ext>
            </a:extLst>
          </p:cNvPr>
          <p:cNvSpPr txBox="1"/>
          <p:nvPr/>
        </p:nvSpPr>
        <p:spPr>
          <a:xfrm>
            <a:off x="4919330" y="2801680"/>
            <a:ext cx="670382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>
                <a:ea typeface="맑은 고딕"/>
              </a:rPr>
              <a:t>성장하는</a:t>
            </a:r>
            <a:r>
              <a:rPr lang="en-US" altLang="ko-KR" sz="2400" b="1">
                <a:ea typeface="맑은 고딕"/>
              </a:rPr>
              <a:t> 1</a:t>
            </a:r>
            <a:r>
              <a:rPr lang="ko-KR" altLang="en-US" sz="2400" b="1">
                <a:ea typeface="맑은 고딕"/>
              </a:rPr>
              <a:t>인미디어</a:t>
            </a:r>
            <a:r>
              <a:rPr lang="en-US" altLang="ko-KR" sz="2400" b="1">
                <a:ea typeface="맑은 고딕"/>
              </a:rPr>
              <a:t> </a:t>
            </a:r>
            <a:r>
              <a:rPr lang="ko-KR" altLang="en-US" sz="2400" b="1">
                <a:ea typeface="맑은 고딕"/>
              </a:rPr>
              <a:t>시장</a:t>
            </a:r>
            <a:endParaRPr lang="en-US" altLang="ko-KR" sz="2400" b="1">
              <a:ea typeface="맑은 고딕"/>
            </a:endParaRPr>
          </a:p>
          <a:p>
            <a:r>
              <a:rPr lang="ko-KR" altLang="en-US" b="1">
                <a:ea typeface="맑은 고딕"/>
              </a:rPr>
              <a:t>국내</a:t>
            </a:r>
            <a:r>
              <a:rPr lang="en-US" altLang="ko-KR">
                <a:ea typeface="맑은 고딕"/>
              </a:rPr>
              <a:t> ‘18</a:t>
            </a:r>
            <a:r>
              <a:rPr lang="ko-KR" altLang="en-US">
                <a:ea typeface="맑은 고딕"/>
              </a:rPr>
              <a:t>년</a:t>
            </a:r>
            <a:r>
              <a:rPr lang="en-US" altLang="ko-KR">
                <a:ea typeface="맑은 고딕"/>
              </a:rPr>
              <a:t> 3</a:t>
            </a:r>
            <a:r>
              <a:rPr lang="ko-KR" altLang="en-US">
                <a:ea typeface="맑은 고딕"/>
              </a:rPr>
              <a:t>조</a:t>
            </a:r>
            <a:r>
              <a:rPr lang="en-US" altLang="ko-KR">
                <a:ea typeface="맑은 고딕"/>
              </a:rPr>
              <a:t> 8,700</a:t>
            </a:r>
            <a:r>
              <a:rPr lang="ko-KR" altLang="en-US">
                <a:ea typeface="맑은 고딕"/>
              </a:rPr>
              <a:t>억원</a:t>
            </a:r>
            <a:r>
              <a:rPr lang="en-US" altLang="ko-KR">
                <a:ea typeface="맑은 고딕"/>
              </a:rPr>
              <a:t> → ’23</a:t>
            </a:r>
            <a:r>
              <a:rPr lang="ko-KR" altLang="en-US">
                <a:ea typeface="맑은 고딕"/>
              </a:rPr>
              <a:t>년까지</a:t>
            </a:r>
            <a:r>
              <a:rPr lang="en-US" altLang="ko-KR">
                <a:ea typeface="맑은 고딕"/>
              </a:rPr>
              <a:t> 8</a:t>
            </a:r>
            <a:r>
              <a:rPr lang="ko-KR" altLang="en-US">
                <a:ea typeface="맑은 고딕"/>
              </a:rPr>
              <a:t>조원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규모로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전망</a:t>
            </a:r>
            <a:endParaRPr lang="en-US" altLang="ko-KR">
              <a:ea typeface="맑은 고딕"/>
            </a:endParaRPr>
          </a:p>
          <a:p>
            <a:r>
              <a:rPr lang="ko-KR" altLang="en-US" b="1">
                <a:ea typeface="맑은 고딕"/>
              </a:rPr>
              <a:t>전세계</a:t>
            </a:r>
            <a:r>
              <a:rPr lang="en-US" altLang="ko-KR">
                <a:ea typeface="맑은 고딕"/>
              </a:rPr>
              <a:t> ‘18</a:t>
            </a:r>
            <a:r>
              <a:rPr lang="ko-KR" altLang="en-US">
                <a:ea typeface="맑은 고딕"/>
              </a:rPr>
              <a:t>년</a:t>
            </a:r>
            <a:r>
              <a:rPr lang="en-US" altLang="ko-KR">
                <a:ea typeface="맑은 고딕"/>
              </a:rPr>
              <a:t> 1,390</a:t>
            </a:r>
            <a:r>
              <a:rPr lang="ko-KR" altLang="en-US">
                <a:ea typeface="맑은 고딕"/>
              </a:rPr>
              <a:t>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달러</a:t>
            </a:r>
            <a:r>
              <a:rPr lang="en-US" altLang="ko-KR">
                <a:ea typeface="맑은 고딕"/>
              </a:rPr>
              <a:t>(153</a:t>
            </a:r>
            <a:r>
              <a:rPr lang="ko-KR" altLang="en-US">
                <a:ea typeface="맑은 고딕"/>
              </a:rPr>
              <a:t>조</a:t>
            </a:r>
            <a:r>
              <a:rPr lang="en-US" altLang="ko-KR">
                <a:ea typeface="맑은 고딕"/>
              </a:rPr>
              <a:t> 390</a:t>
            </a:r>
            <a:r>
              <a:rPr lang="ko-KR" altLang="en-US">
                <a:ea typeface="맑은 고딕"/>
              </a:rPr>
              <a:t>억원</a:t>
            </a:r>
            <a:r>
              <a:rPr lang="en-US" altLang="ko-KR">
                <a:ea typeface="맑은 고딕"/>
              </a:rPr>
              <a:t>)</a:t>
            </a:r>
          </a:p>
          <a:p>
            <a:r>
              <a:rPr lang="en-US" altLang="ko-KR">
                <a:ea typeface="맑은 고딕"/>
              </a:rPr>
              <a:t>→ ’23</a:t>
            </a:r>
            <a:r>
              <a:rPr lang="ko-KR" altLang="en-US">
                <a:ea typeface="맑은 고딕"/>
              </a:rPr>
              <a:t>년까지</a:t>
            </a:r>
            <a:r>
              <a:rPr lang="en-US" altLang="ko-KR">
                <a:ea typeface="맑은 고딕"/>
              </a:rPr>
              <a:t> 2,869</a:t>
            </a:r>
            <a:r>
              <a:rPr lang="ko-KR" altLang="en-US">
                <a:ea typeface="맑은 고딕"/>
              </a:rPr>
              <a:t>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달러</a:t>
            </a:r>
            <a:r>
              <a:rPr lang="en-US" altLang="ko-KR">
                <a:ea typeface="맑은 고딕"/>
              </a:rPr>
              <a:t>(315</a:t>
            </a:r>
            <a:r>
              <a:rPr lang="ko-KR" altLang="en-US">
                <a:ea typeface="맑은 고딕"/>
              </a:rPr>
              <a:t>조</a:t>
            </a:r>
            <a:r>
              <a:rPr lang="en-US" altLang="ko-KR">
                <a:ea typeface="맑은 고딕"/>
              </a:rPr>
              <a:t> 9,310</a:t>
            </a:r>
            <a:r>
              <a:rPr lang="ko-KR" altLang="en-US">
                <a:ea typeface="맑은 고딕"/>
              </a:rPr>
              <a:t>억원</a:t>
            </a:r>
            <a:r>
              <a:rPr lang="en-US" altLang="ko-KR">
                <a:ea typeface="맑은 고딕"/>
              </a:rPr>
              <a:t>) </a:t>
            </a:r>
            <a:r>
              <a:rPr lang="ko-KR" altLang="en-US">
                <a:ea typeface="맑은 고딕"/>
              </a:rPr>
              <a:t>규모로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전망</a:t>
            </a:r>
            <a:endParaRPr lang="en-US" altLang="ko-KR">
              <a:ea typeface="맑은 고딕"/>
            </a:endParaRPr>
          </a:p>
          <a:p>
            <a:r>
              <a:rPr lang="en-US" altLang="ko-KR" sz="1200">
                <a:ea typeface="맑은 고딕"/>
              </a:rPr>
              <a:t>‘1</a:t>
            </a:r>
            <a:r>
              <a:rPr lang="ko-KR" altLang="en-US" sz="1200">
                <a:ea typeface="맑은 고딕"/>
              </a:rPr>
              <a:t>인</a:t>
            </a:r>
            <a:r>
              <a:rPr lang="en-US" altLang="ko-KR" sz="1200">
                <a:ea typeface="맑은 고딕"/>
              </a:rPr>
              <a:t> </a:t>
            </a:r>
            <a:r>
              <a:rPr lang="ko-KR" altLang="en-US" sz="1200">
                <a:ea typeface="맑은 고딕"/>
              </a:rPr>
              <a:t>미디어</a:t>
            </a:r>
            <a:r>
              <a:rPr lang="en-US" altLang="ko-KR" sz="1200">
                <a:ea typeface="맑은 고딕"/>
              </a:rPr>
              <a:t> </a:t>
            </a:r>
            <a:r>
              <a:rPr lang="ko-KR" altLang="en-US" sz="1200">
                <a:ea typeface="맑은 고딕"/>
              </a:rPr>
              <a:t>산업</a:t>
            </a:r>
            <a:r>
              <a:rPr lang="en-US" altLang="ko-KR" sz="1200">
                <a:ea typeface="맑은 고딕"/>
              </a:rPr>
              <a:t> </a:t>
            </a:r>
            <a:r>
              <a:rPr lang="ko-KR" altLang="en-US" sz="1200">
                <a:ea typeface="맑은 고딕"/>
              </a:rPr>
              <a:t>활성화</a:t>
            </a:r>
            <a:r>
              <a:rPr lang="en-US" altLang="ko-KR" sz="1200">
                <a:ea typeface="맑은 고딕"/>
              </a:rPr>
              <a:t> </a:t>
            </a:r>
            <a:r>
              <a:rPr lang="ko-KR" altLang="en-US" sz="1200">
                <a:ea typeface="맑은 고딕"/>
              </a:rPr>
              <a:t>방안</a:t>
            </a:r>
            <a:r>
              <a:rPr lang="en-US" altLang="ko-KR" sz="1200">
                <a:ea typeface="맑은 고딕"/>
              </a:rPr>
              <a:t>’, </a:t>
            </a:r>
            <a:r>
              <a:rPr lang="ko-KR" altLang="en-US" sz="1200">
                <a:ea typeface="맑은 고딕"/>
              </a:rPr>
              <a:t>관계부처</a:t>
            </a:r>
            <a:r>
              <a:rPr lang="en-US" altLang="ko-KR" sz="1200">
                <a:ea typeface="맑은 고딕"/>
              </a:rPr>
              <a:t> </a:t>
            </a:r>
            <a:r>
              <a:rPr lang="ko-KR" altLang="en-US" sz="1200">
                <a:ea typeface="맑은 고딕"/>
              </a:rPr>
              <a:t>합동</a:t>
            </a:r>
            <a:r>
              <a:rPr lang="en-US" altLang="ko-KR" sz="1200">
                <a:ea typeface="맑은 고딕"/>
              </a:rPr>
              <a:t>, 2019. 8. 30</a:t>
            </a:r>
          </a:p>
        </p:txBody>
      </p:sp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D866BB4B-9D02-41B6-B168-065F55881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330" y="5171396"/>
            <a:ext cx="6349409" cy="11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86616F-7B94-441D-AE1C-92E7B1D78453}"/>
              </a:ext>
            </a:extLst>
          </p:cNvPr>
          <p:cNvSpPr txBox="1"/>
          <p:nvPr/>
        </p:nvSpPr>
        <p:spPr>
          <a:xfrm>
            <a:off x="196703" y="489098"/>
            <a:ext cx="58975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4000" err="1">
                <a:solidFill>
                  <a:srgbClr val="4B13E7"/>
                </a:solidFill>
                <a:latin typeface="Yu Gothic UI Semibold"/>
                <a:ea typeface="+mn-lt"/>
                <a:cs typeface="+mn-lt"/>
              </a:rPr>
              <a:t>Point</a:t>
            </a:r>
            <a:endParaRPr lang="ko-KR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724F2-2B4D-496C-818D-8D5980747C0E}"/>
              </a:ext>
            </a:extLst>
          </p:cNvPr>
          <p:cNvSpPr txBox="1"/>
          <p:nvPr/>
        </p:nvSpPr>
        <p:spPr>
          <a:xfrm>
            <a:off x="241005" y="196702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600" b="1" err="1">
                <a:solidFill>
                  <a:srgbClr val="4B13E7"/>
                </a:solidFill>
                <a:ea typeface="맑은 고딕"/>
              </a:rPr>
              <a:t>Blur</a:t>
            </a:r>
            <a:r>
              <a:rPr lang="ko-KR" sz="1600" b="1">
                <a:solidFill>
                  <a:srgbClr val="4B13E7"/>
                </a:solidFill>
                <a:ea typeface="맑은 고딕"/>
              </a:rPr>
              <a:t> </a:t>
            </a:r>
            <a:r>
              <a:rPr lang="ko-KR" sz="1600" b="1" err="1">
                <a:solidFill>
                  <a:srgbClr val="4B13E7"/>
                </a:solidFill>
                <a:ea typeface="맑은 고딕"/>
              </a:rPr>
              <a:t>Pencil</a:t>
            </a:r>
            <a:endParaRPr lang="ko-KR" altLang="en-US" sz="1600" b="1">
              <a:ea typeface="맑은 고딕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B7A59333-C6BF-4C99-A4A0-2D6C20315D1B}"/>
              </a:ext>
            </a:extLst>
          </p:cNvPr>
          <p:cNvSpPr/>
          <p:nvPr/>
        </p:nvSpPr>
        <p:spPr>
          <a:xfrm>
            <a:off x="1222744" y="2187648"/>
            <a:ext cx="2631557" cy="2631557"/>
          </a:xfrm>
          <a:prstGeom prst="ellipse">
            <a:avLst/>
          </a:prstGeom>
          <a:solidFill>
            <a:srgbClr val="4B1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solidFill>
                  <a:srgbClr val="FFFFFF"/>
                </a:solidFill>
                <a:ea typeface="맑은 고딕"/>
              </a:rPr>
              <a:t>답답한</a:t>
            </a:r>
            <a:endParaRPr lang="ko-KR"/>
          </a:p>
          <a:p>
            <a:pPr algn="ctr"/>
            <a:r>
              <a:rPr lang="ko-KR" altLang="en-US" sz="2400" b="1">
                <a:solidFill>
                  <a:srgbClr val="FFFFFF"/>
                </a:solidFill>
                <a:ea typeface="맑은 고딕"/>
              </a:rPr>
              <a:t>작업실?</a:t>
            </a:r>
            <a:endParaRPr lang="ko-KR"/>
          </a:p>
          <a:p>
            <a:pPr algn="ctr"/>
            <a:r>
              <a:rPr lang="ko-KR" altLang="en-US" sz="2400" b="1">
                <a:solidFill>
                  <a:srgbClr val="FFFFFF"/>
                </a:solidFill>
                <a:ea typeface="맑은 고딕"/>
              </a:rPr>
              <a:t>바깥에서도!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6140387-0DD9-4EB7-8E7D-4BADD36BC2E3}"/>
              </a:ext>
            </a:extLst>
          </p:cNvPr>
          <p:cNvSpPr/>
          <p:nvPr/>
        </p:nvSpPr>
        <p:spPr>
          <a:xfrm>
            <a:off x="4780221" y="2187648"/>
            <a:ext cx="2631557" cy="2631557"/>
          </a:xfrm>
          <a:prstGeom prst="ellipse">
            <a:avLst/>
          </a:prstGeom>
          <a:solidFill>
            <a:srgbClr val="4B1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2400" b="1">
                <a:ea typeface="+mn-lt"/>
                <a:cs typeface="+mn-lt"/>
              </a:rPr>
              <a:t>고성능 PC?</a:t>
            </a:r>
            <a:endParaRPr lang="en-US" sz="2400">
              <a:ea typeface="+mn-lt"/>
              <a:cs typeface="+mn-lt"/>
            </a:endParaRPr>
          </a:p>
          <a:p>
            <a:pPr algn="ctr"/>
            <a:r>
              <a:rPr lang="ko-KR" sz="2400" b="1" err="1">
                <a:ea typeface="+mn-lt"/>
                <a:cs typeface="+mn-lt"/>
              </a:rPr>
              <a:t>No</a:t>
            </a:r>
            <a:r>
              <a:rPr lang="ko-KR" sz="2400" b="1">
                <a:ea typeface="+mn-lt"/>
                <a:cs typeface="+mn-lt"/>
              </a:rPr>
              <a:t>!</a:t>
            </a:r>
            <a:endParaRPr lang="en-US" altLang="ko-KR" sz="2400">
              <a:ea typeface="+mn-lt"/>
              <a:cs typeface="+mn-lt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4507F9-E8F1-4510-9619-48F3FB27B238}"/>
              </a:ext>
            </a:extLst>
          </p:cNvPr>
          <p:cNvSpPr/>
          <p:nvPr/>
        </p:nvSpPr>
        <p:spPr>
          <a:xfrm>
            <a:off x="8337697" y="2187648"/>
            <a:ext cx="2631557" cy="2631557"/>
          </a:xfrm>
          <a:prstGeom prst="ellipse">
            <a:avLst/>
          </a:prstGeom>
          <a:solidFill>
            <a:srgbClr val="4B1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2400" b="1">
                <a:ea typeface="맑은 고딕"/>
              </a:rPr>
              <a:t>1000개?</a:t>
            </a:r>
          </a:p>
          <a:p>
            <a:pPr algn="ctr"/>
            <a:r>
              <a:rPr lang="ko-KR" altLang="en-US" sz="2400" b="1">
                <a:ea typeface="맑은 고딕"/>
              </a:rPr>
              <a:t>그래서?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3A175-B46C-4BBF-906C-67EC0A4621AC}"/>
              </a:ext>
            </a:extLst>
          </p:cNvPr>
          <p:cNvSpPr txBox="1"/>
          <p:nvPr/>
        </p:nvSpPr>
        <p:spPr>
          <a:xfrm>
            <a:off x="1162493" y="514084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5F5FFF"/>
                </a:solidFill>
                <a:ea typeface="맑은 고딕"/>
              </a:rPr>
              <a:t>클라우드 웹서비스로</a:t>
            </a:r>
          </a:p>
          <a:p>
            <a:pPr algn="ctr"/>
            <a:r>
              <a:rPr lang="ko-KR" altLang="en-US" b="1">
                <a:solidFill>
                  <a:srgbClr val="5F5FFF"/>
                </a:solidFill>
                <a:ea typeface="맑은 고딕"/>
              </a:rPr>
              <a:t>언제 어디서나 접속가능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7C7EAE-BCF7-4150-B61D-FD9C3645500D}"/>
              </a:ext>
            </a:extLst>
          </p:cNvPr>
          <p:cNvSpPr txBox="1"/>
          <p:nvPr/>
        </p:nvSpPr>
        <p:spPr>
          <a:xfrm>
            <a:off x="4724399" y="514084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>
                <a:solidFill>
                  <a:srgbClr val="5F5FFF"/>
                </a:solidFill>
                <a:ea typeface="맑은 고딕"/>
              </a:rPr>
              <a:t>서버의 자원을 활용해</a:t>
            </a:r>
          </a:p>
          <a:p>
            <a:pPr algn="ctr"/>
            <a:r>
              <a:rPr lang="ko-KR" altLang="en-US" b="1" err="1">
                <a:solidFill>
                  <a:srgbClr val="5F5FFF"/>
                </a:solidFill>
                <a:ea typeface="맑은 고딕"/>
              </a:rPr>
              <a:t>OS나</a:t>
            </a:r>
            <a:r>
              <a:rPr lang="ko-KR" altLang="en-US" b="1">
                <a:solidFill>
                  <a:srgbClr val="5F5FFF"/>
                </a:solidFill>
                <a:ea typeface="맑은 고딕"/>
              </a:rPr>
              <a:t> 장비의 제약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C5BF-F9A2-45C1-B6C4-E2C24949B18C}"/>
              </a:ext>
            </a:extLst>
          </p:cNvPr>
          <p:cNvSpPr txBox="1"/>
          <p:nvPr/>
        </p:nvSpPr>
        <p:spPr>
          <a:xfrm>
            <a:off x="8277445" y="5105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b="1" err="1">
                <a:solidFill>
                  <a:srgbClr val="5F5FFF"/>
                </a:solidFill>
                <a:ea typeface="맑은 고딕"/>
              </a:rPr>
              <a:t>갯수의</a:t>
            </a:r>
            <a:r>
              <a:rPr lang="ko-KR" altLang="en-US" b="1">
                <a:solidFill>
                  <a:srgbClr val="5F5FFF"/>
                </a:solidFill>
                <a:ea typeface="맑은 고딕"/>
              </a:rPr>
              <a:t> 영향을 크게</a:t>
            </a:r>
          </a:p>
          <a:p>
            <a:pPr algn="ctr"/>
            <a:r>
              <a:rPr lang="ko-KR" altLang="en-US" b="1" err="1">
                <a:solidFill>
                  <a:srgbClr val="5F5FFF"/>
                </a:solidFill>
                <a:ea typeface="맑은 고딕"/>
              </a:rPr>
              <a:t>받지않음</a:t>
            </a:r>
          </a:p>
        </p:txBody>
      </p:sp>
    </p:spTree>
    <p:extLst>
      <p:ext uri="{BB962C8B-B14F-4D97-AF65-F5344CB8AC3E}">
        <p14:creationId xmlns:p14="http://schemas.microsoft.com/office/powerpoint/2010/main" val="223853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25E226E-5B62-4C17-BBCB-94E236BDC4F0}"/>
              </a:ext>
            </a:extLst>
          </p:cNvPr>
          <p:cNvSpPr txBox="1"/>
          <p:nvPr/>
        </p:nvSpPr>
        <p:spPr>
          <a:xfrm>
            <a:off x="3012141" y="4445055"/>
            <a:ext cx="616771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5400" b="1">
                <a:solidFill>
                  <a:srgbClr val="4B13E7"/>
                </a:solidFill>
                <a:ea typeface="맑은 고딕"/>
              </a:rPr>
              <a:t>HOW TO USE</a:t>
            </a:r>
            <a:endParaRPr lang="ko-KR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7DB9A151-D34B-448C-A089-A7450CBB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71" y="2212040"/>
            <a:ext cx="1497107" cy="186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revision>11</cp:revision>
  <dcterms:created xsi:type="dcterms:W3CDTF">2020-10-17T07:33:13Z</dcterms:created>
  <dcterms:modified xsi:type="dcterms:W3CDTF">2020-10-31T11:12:30Z</dcterms:modified>
</cp:coreProperties>
</file>